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014" r:id="rId1"/>
    <p:sldMasterId id="2147484910" r:id="rId2"/>
    <p:sldMasterId id="2147484946" r:id="rId3"/>
    <p:sldMasterId id="2147484994" r:id="rId4"/>
    <p:sldMasterId id="2147485630" r:id="rId5"/>
    <p:sldMasterId id="2147485633" r:id="rId6"/>
    <p:sldMasterId id="2147485645" r:id="rId7"/>
  </p:sldMasterIdLst>
  <p:notesMasterIdLst>
    <p:notesMasterId r:id="rId38"/>
  </p:notesMasterIdLst>
  <p:handoutMasterIdLst>
    <p:handoutMasterId r:id="rId39"/>
  </p:handoutMasterIdLst>
  <p:sldIdLst>
    <p:sldId id="758" r:id="rId8"/>
    <p:sldId id="766" r:id="rId9"/>
    <p:sldId id="775" r:id="rId10"/>
    <p:sldId id="772" r:id="rId11"/>
    <p:sldId id="761" r:id="rId12"/>
    <p:sldId id="778" r:id="rId13"/>
    <p:sldId id="765" r:id="rId14"/>
    <p:sldId id="774" r:id="rId15"/>
    <p:sldId id="776" r:id="rId16"/>
    <p:sldId id="773" r:id="rId17"/>
    <p:sldId id="797" r:id="rId18"/>
    <p:sldId id="769" r:id="rId19"/>
    <p:sldId id="779" r:id="rId20"/>
    <p:sldId id="780" r:id="rId21"/>
    <p:sldId id="781" r:id="rId22"/>
    <p:sldId id="782" r:id="rId23"/>
    <p:sldId id="783" r:id="rId24"/>
    <p:sldId id="784" r:id="rId25"/>
    <p:sldId id="785" r:id="rId26"/>
    <p:sldId id="786" r:id="rId27"/>
    <p:sldId id="787" r:id="rId28"/>
    <p:sldId id="788" r:id="rId29"/>
    <p:sldId id="789" r:id="rId30"/>
    <p:sldId id="790" r:id="rId31"/>
    <p:sldId id="791" r:id="rId32"/>
    <p:sldId id="792" r:id="rId33"/>
    <p:sldId id="793" r:id="rId34"/>
    <p:sldId id="794" r:id="rId35"/>
    <p:sldId id="795" r:id="rId36"/>
    <p:sldId id="796" r:id="rId37"/>
  </p:sldIdLst>
  <p:sldSz cx="9144000" cy="6858000" type="screen4x3"/>
  <p:notesSz cx="9939338" cy="6807200"/>
  <p:custDataLst>
    <p:tags r:id="rId40"/>
  </p:custDataLst>
  <p:defaultTextStyle>
    <a:defPPr>
      <a:defRPr lang="en-US"/>
    </a:defPPr>
    <a:lvl1pPr algn="l" defTabSz="912813" rtl="0" fontAlgn="base">
      <a:spcBef>
        <a:spcPct val="0"/>
      </a:spcBef>
      <a:spcAft>
        <a:spcPct val="0"/>
      </a:spcAft>
      <a:defRPr sz="1900" kern="1200">
        <a:solidFill>
          <a:schemeClr val="tx1"/>
        </a:solidFill>
        <a:latin typeface="Calibri" pitchFamily="34" charset="0"/>
        <a:ea typeface="+mn-ea"/>
        <a:cs typeface="Arial" charset="0"/>
      </a:defRPr>
    </a:lvl1pPr>
    <a:lvl2pPr marL="455613" indent="1588" algn="l" defTabSz="912813" rtl="0" fontAlgn="base">
      <a:spcBef>
        <a:spcPct val="0"/>
      </a:spcBef>
      <a:spcAft>
        <a:spcPct val="0"/>
      </a:spcAft>
      <a:defRPr sz="1900" kern="1200">
        <a:solidFill>
          <a:schemeClr val="tx1"/>
        </a:solidFill>
        <a:latin typeface="Calibri" pitchFamily="34" charset="0"/>
        <a:ea typeface="+mn-ea"/>
        <a:cs typeface="Arial" charset="0"/>
      </a:defRPr>
    </a:lvl2pPr>
    <a:lvl3pPr marL="912813" indent="1588" algn="l" defTabSz="912813" rtl="0" fontAlgn="base">
      <a:spcBef>
        <a:spcPct val="0"/>
      </a:spcBef>
      <a:spcAft>
        <a:spcPct val="0"/>
      </a:spcAft>
      <a:defRPr sz="1900" kern="1200">
        <a:solidFill>
          <a:schemeClr val="tx1"/>
        </a:solidFill>
        <a:latin typeface="Calibri" pitchFamily="34" charset="0"/>
        <a:ea typeface="+mn-ea"/>
        <a:cs typeface="Arial" charset="0"/>
      </a:defRPr>
    </a:lvl3pPr>
    <a:lvl4pPr marL="1370013" indent="1588" algn="l" defTabSz="912813" rtl="0" fontAlgn="base">
      <a:spcBef>
        <a:spcPct val="0"/>
      </a:spcBef>
      <a:spcAft>
        <a:spcPct val="0"/>
      </a:spcAft>
      <a:defRPr sz="1900" kern="1200">
        <a:solidFill>
          <a:schemeClr val="tx1"/>
        </a:solidFill>
        <a:latin typeface="Calibri" pitchFamily="34" charset="0"/>
        <a:ea typeface="+mn-ea"/>
        <a:cs typeface="Arial" charset="0"/>
      </a:defRPr>
    </a:lvl4pPr>
    <a:lvl5pPr marL="1827213" indent="1588" algn="l" defTabSz="912813" rtl="0" fontAlgn="base">
      <a:spcBef>
        <a:spcPct val="0"/>
      </a:spcBef>
      <a:spcAft>
        <a:spcPct val="0"/>
      </a:spcAft>
      <a:defRPr sz="1900" kern="1200">
        <a:solidFill>
          <a:schemeClr val="tx1"/>
        </a:solidFill>
        <a:latin typeface="Calibri" pitchFamily="34" charset="0"/>
        <a:ea typeface="+mn-ea"/>
        <a:cs typeface="Arial" charset="0"/>
      </a:defRPr>
    </a:lvl5pPr>
    <a:lvl6pPr marL="2286000" algn="l" defTabSz="914400" rtl="0" eaLnBrk="1" latinLnBrk="0" hangingPunct="1">
      <a:defRPr sz="1900" kern="1200">
        <a:solidFill>
          <a:schemeClr val="tx1"/>
        </a:solidFill>
        <a:latin typeface="Calibri" pitchFamily="34" charset="0"/>
        <a:ea typeface="+mn-ea"/>
        <a:cs typeface="Arial" charset="0"/>
      </a:defRPr>
    </a:lvl6pPr>
    <a:lvl7pPr marL="2743200" algn="l" defTabSz="914400" rtl="0" eaLnBrk="1" latinLnBrk="0" hangingPunct="1">
      <a:defRPr sz="1900" kern="1200">
        <a:solidFill>
          <a:schemeClr val="tx1"/>
        </a:solidFill>
        <a:latin typeface="Calibri" pitchFamily="34" charset="0"/>
        <a:ea typeface="+mn-ea"/>
        <a:cs typeface="Arial" charset="0"/>
      </a:defRPr>
    </a:lvl7pPr>
    <a:lvl8pPr marL="3200400" algn="l" defTabSz="914400" rtl="0" eaLnBrk="1" latinLnBrk="0" hangingPunct="1">
      <a:defRPr sz="1900" kern="1200">
        <a:solidFill>
          <a:schemeClr val="tx1"/>
        </a:solidFill>
        <a:latin typeface="Calibri" pitchFamily="34" charset="0"/>
        <a:ea typeface="+mn-ea"/>
        <a:cs typeface="Arial" charset="0"/>
      </a:defRPr>
    </a:lvl8pPr>
    <a:lvl9pPr marL="3657600" algn="l" defTabSz="914400" rtl="0" eaLnBrk="1" latinLnBrk="0" hangingPunct="1">
      <a:defRPr sz="1900"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6699"/>
    <a:srgbClr val="0066CC"/>
    <a:srgbClr val="3399FF"/>
    <a:srgbClr val="0099FF"/>
    <a:srgbClr val="7A9FCC"/>
    <a:srgbClr val="0493DA"/>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1" autoAdjust="0"/>
    <p:restoredTop sz="97698" autoAdjust="0"/>
  </p:normalViewPr>
  <p:slideViewPr>
    <p:cSldViewPr>
      <p:cViewPr varScale="1">
        <p:scale>
          <a:sx n="54" d="100"/>
          <a:sy n="54" d="100"/>
        </p:scale>
        <p:origin x="-1037" y="-62"/>
      </p:cViewPr>
      <p:guideLst>
        <p:guide orient="horz" pos="2160"/>
        <p:guide pos="2880"/>
        <p:guide pos="2889"/>
      </p:guideLst>
    </p:cSldViewPr>
  </p:slideViewPr>
  <p:notesTextViewPr>
    <p:cViewPr>
      <p:scale>
        <a:sx n="1" d="1"/>
        <a:sy n="1" d="1"/>
      </p:scale>
      <p:origin x="0" y="0"/>
    </p:cViewPr>
  </p:notesTextViewPr>
  <p:sorterViewPr>
    <p:cViewPr varScale="1">
      <p:scale>
        <a:sx n="1" d="1"/>
        <a:sy n="1" d="1"/>
      </p:scale>
      <p:origin x="0" y="2506"/>
    </p:cViewPr>
  </p:sorterViewPr>
  <p:notesViewPr>
    <p:cSldViewPr>
      <p:cViewPr varScale="1">
        <p:scale>
          <a:sx n="113" d="100"/>
          <a:sy n="113" d="100"/>
        </p:scale>
        <p:origin x="-1398" y="-102"/>
      </p:cViewPr>
      <p:guideLst>
        <p:guide orient="horz" pos="2928"/>
        <p:guide orient="horz" pos="2144"/>
        <p:guide pos="2208"/>
        <p:guide pos="313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70167-06D7-411E-B74B-49CC1A59ADD4}"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zh-TW" altLang="en-US"/>
        </a:p>
      </dgm:t>
    </dgm:pt>
    <dgm:pt modelId="{12183D65-6833-4A6B-B165-E0D00483B604}">
      <dgm:prSet phldrT="[文字]" custT="1"/>
      <dgm:spPr/>
      <dgm:t>
        <a:bodyPr/>
        <a:lstStyle/>
        <a:p>
          <a:r>
            <a:rPr lang="en-US" sz="3600" b="1" dirty="0" smtClean="0">
              <a:latin typeface="微軟正黑體" panose="020B0604030504040204" pitchFamily="34" charset="-120"/>
              <a:ea typeface="微軟正黑體" panose="020B0604030504040204" pitchFamily="34" charset="-120"/>
              <a:sym typeface="Wingdings"/>
            </a:rPr>
            <a:t> </a:t>
          </a:r>
          <a:r>
            <a:rPr lang="zh-TW" altLang="en-US" sz="3600" b="1" dirty="0" smtClean="0">
              <a:latin typeface="微軟正黑體" panose="020B0604030504040204" pitchFamily="34" charset="-120"/>
              <a:ea typeface="微軟正黑體" panose="020B0604030504040204" pitchFamily="34" charset="-120"/>
              <a:sym typeface="Wingdings"/>
            </a:rPr>
            <a:t>在海外認識任何人</a:t>
          </a:r>
          <a:r>
            <a:rPr lang="en-US" sz="3600" b="1" dirty="0" smtClean="0">
              <a:latin typeface="微軟正黑體" panose="020B0604030504040204" pitchFamily="34" charset="-120"/>
              <a:ea typeface="微軟正黑體" panose="020B0604030504040204" pitchFamily="34" charset="-120"/>
              <a:sym typeface="Wingdings"/>
            </a:rPr>
            <a:t>? </a:t>
          </a:r>
          <a:endParaRPr lang="zh-TW" altLang="en-US" sz="3600" b="1" dirty="0">
            <a:latin typeface="微軟正黑體" panose="020B0604030504040204" pitchFamily="34" charset="-120"/>
            <a:ea typeface="微軟正黑體" panose="020B0604030504040204" pitchFamily="34" charset="-120"/>
          </a:endParaRPr>
        </a:p>
      </dgm:t>
    </dgm:pt>
    <dgm:pt modelId="{15DB9004-7563-47AB-A5F9-A2A417A44CF8}" type="parTrans" cxnId="{8DEACCDB-FDEA-4A83-B845-4956A763C80F}">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DC83F6A7-C518-4A3C-AA18-4C390C3CEAA7}" type="sibTrans" cxnId="{8DEACCDB-FDEA-4A83-B845-4956A763C80F}">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DCD158EC-A0EF-478D-A8DF-87110CB70C75}">
      <dgm:prSet phldrT="[文字]" custT="1"/>
      <dgm:spPr/>
      <dgm:t>
        <a:bodyPr/>
        <a:lstStyle/>
        <a:p>
          <a:r>
            <a:rPr lang="en-US" sz="3600" b="1" dirty="0" smtClean="0">
              <a:latin typeface="微軟正黑體" panose="020B0604030504040204" pitchFamily="34" charset="-120"/>
              <a:ea typeface="微軟正黑體" panose="020B0604030504040204" pitchFamily="34" charset="-120"/>
              <a:sym typeface="Wingdings"/>
            </a:rPr>
            <a:t> </a:t>
          </a:r>
          <a:r>
            <a:rPr lang="zh-TW" altLang="en-US" sz="3600" b="1" smtClean="0">
              <a:latin typeface="微軟正黑體" panose="020B0604030504040204" pitchFamily="34" charset="-120"/>
              <a:ea typeface="微軟正黑體" panose="020B0604030504040204" pitchFamily="34" charset="-120"/>
              <a:sym typeface="Wingdings"/>
            </a:rPr>
            <a:t>不時前</a:t>
          </a:r>
          <a:r>
            <a:rPr lang="zh-TW" altLang="en-US" sz="3600" b="1" dirty="0" smtClean="0">
              <a:latin typeface="微軟正黑體" panose="020B0604030504040204" pitchFamily="34" charset="-120"/>
              <a:ea typeface="微軟正黑體" panose="020B0604030504040204" pitchFamily="34" charset="-120"/>
              <a:sym typeface="Wingdings"/>
            </a:rPr>
            <a:t>往海外</a:t>
          </a:r>
          <a:r>
            <a:rPr lang="en-US" sz="3600" b="1" dirty="0" smtClean="0">
              <a:latin typeface="微軟正黑體" panose="020B0604030504040204" pitchFamily="34" charset="-120"/>
              <a:ea typeface="微軟正黑體" panose="020B0604030504040204" pitchFamily="34" charset="-120"/>
              <a:sym typeface="Wingdings"/>
            </a:rPr>
            <a:t>?</a:t>
          </a:r>
          <a:endParaRPr lang="zh-TW" altLang="en-US" sz="3600" b="1" dirty="0">
            <a:latin typeface="微軟正黑體" panose="020B0604030504040204" pitchFamily="34" charset="-120"/>
            <a:ea typeface="微軟正黑體" panose="020B0604030504040204" pitchFamily="34" charset="-120"/>
          </a:endParaRPr>
        </a:p>
      </dgm:t>
    </dgm:pt>
    <dgm:pt modelId="{50C6E67D-6277-49C8-81E1-E707DAE2DA37}" type="parTrans" cxnId="{E349642C-060D-4D0C-B0CF-C578175C819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84FF1463-0BA0-466E-9DA0-F5F583C171F7}" type="sibTrans" cxnId="{E349642C-060D-4D0C-B0CF-C578175C819A}">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9B5E88CB-3AEF-40F1-886E-3CC4667FFEFF}">
      <dgm:prSet phldrT="[文字]" custT="1"/>
      <dgm:spPr/>
      <dgm:t>
        <a:bodyPr/>
        <a:lstStyle/>
        <a:p>
          <a:r>
            <a:rPr lang="en-US" sz="3600" b="1" dirty="0" smtClean="0">
              <a:latin typeface="微軟正黑體" panose="020B0604030504040204" pitchFamily="34" charset="-120"/>
              <a:ea typeface="微軟正黑體" panose="020B0604030504040204" pitchFamily="34" charset="-120"/>
              <a:sym typeface="Wingdings"/>
            </a:rPr>
            <a:t> </a:t>
          </a:r>
          <a:r>
            <a:rPr lang="zh-TW" altLang="en-US" sz="3600" b="1" dirty="0" smtClean="0">
              <a:latin typeface="微軟正黑體" panose="020B0604030504040204" pitchFamily="34" charset="-120"/>
              <a:ea typeface="微軟正黑體" panose="020B0604030504040204" pitchFamily="34" charset="-120"/>
              <a:sym typeface="Wingdings"/>
            </a:rPr>
            <a:t>擁有海外</a:t>
          </a:r>
          <a:r>
            <a:rPr lang="en-US" sz="3600" b="1" dirty="0" smtClean="0">
              <a:latin typeface="微軟正黑體" panose="020B0604030504040204" pitchFamily="34" charset="-120"/>
              <a:ea typeface="微軟正黑體" panose="020B0604030504040204" pitchFamily="34" charset="-120"/>
              <a:sym typeface="Wingdings"/>
            </a:rPr>
            <a:t>SHOP.COM</a:t>
          </a:r>
          <a:r>
            <a:rPr lang="zh-TW" altLang="en-US" sz="3600" b="1" dirty="0" smtClean="0">
              <a:latin typeface="微軟正黑體" panose="020B0604030504040204" pitchFamily="34" charset="-120"/>
              <a:ea typeface="微軟正黑體" panose="020B0604030504040204" pitchFamily="34" charset="-120"/>
              <a:sym typeface="Wingdings"/>
            </a:rPr>
            <a:t>網站</a:t>
          </a:r>
          <a:r>
            <a:rPr lang="en-US" altLang="zh-TW" sz="3600" b="1" dirty="0" smtClean="0">
              <a:latin typeface="微軟正黑體" panose="020B0604030504040204" pitchFamily="34" charset="-120"/>
              <a:ea typeface="微軟正黑體" panose="020B0604030504040204" pitchFamily="34" charset="-120"/>
              <a:sym typeface="Wingdings"/>
            </a:rPr>
            <a:t>!</a:t>
          </a:r>
          <a:endParaRPr lang="zh-TW" altLang="en-US" sz="3600" b="1" dirty="0">
            <a:latin typeface="微軟正黑體" panose="020B0604030504040204" pitchFamily="34" charset="-120"/>
            <a:ea typeface="微軟正黑體" panose="020B0604030504040204" pitchFamily="34" charset="-120"/>
          </a:endParaRPr>
        </a:p>
      </dgm:t>
    </dgm:pt>
    <dgm:pt modelId="{6D53C5EC-49F2-4B76-99E9-7C48B18B3986}" type="parTrans" cxnId="{12CBFEBA-6E7F-45CE-AC27-31CFD354A3D0}">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9CCBF5A7-CB86-466B-B982-F06C13976445}" type="sibTrans" cxnId="{12CBFEBA-6E7F-45CE-AC27-31CFD354A3D0}">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17AC1AB5-D58B-4C2A-B4BE-D6EECFEF3E55}">
      <dgm:prSet phldrT="[文字]" custT="1"/>
      <dgm:spPr/>
      <dgm:t>
        <a:bodyPr/>
        <a:lstStyle/>
        <a:p>
          <a:r>
            <a:rPr lang="en-US" sz="3600" b="1" dirty="0" smtClean="0">
              <a:latin typeface="微軟正黑體" panose="020B0604030504040204" pitchFamily="34" charset="-120"/>
              <a:ea typeface="微軟正黑體" panose="020B0604030504040204" pitchFamily="34" charset="-120"/>
              <a:sym typeface="Wingdings"/>
            </a:rPr>
            <a:t> </a:t>
          </a:r>
          <a:r>
            <a:rPr lang="zh-TW" altLang="en-US" sz="3600" b="1" dirty="0" smtClean="0">
              <a:latin typeface="微軟正黑體" panose="020B0604030504040204" pitchFamily="34" charset="-120"/>
              <a:ea typeface="微軟正黑體" panose="020B0604030504040204" pitchFamily="34" charset="-120"/>
              <a:sym typeface="Wingdings"/>
            </a:rPr>
            <a:t>賺更多錢</a:t>
          </a:r>
          <a:r>
            <a:rPr lang="en-US" sz="3600" b="1" dirty="0" smtClean="0">
              <a:latin typeface="微軟正黑體" panose="020B0604030504040204" pitchFamily="34" charset="-120"/>
              <a:ea typeface="微軟正黑體" panose="020B0604030504040204" pitchFamily="34" charset="-120"/>
              <a:sym typeface="Wingdings"/>
            </a:rPr>
            <a:t>? </a:t>
          </a:r>
          <a:endParaRPr lang="zh-TW" altLang="en-US" sz="3600" b="1" dirty="0">
            <a:latin typeface="微軟正黑體" panose="020B0604030504040204" pitchFamily="34" charset="-120"/>
            <a:ea typeface="微軟正黑體" panose="020B0604030504040204" pitchFamily="34" charset="-120"/>
          </a:endParaRPr>
        </a:p>
      </dgm:t>
    </dgm:pt>
    <dgm:pt modelId="{A8025736-027E-4750-89F4-A619AADB5D3C}" type="parTrans" cxnId="{F5A2415D-DD86-4664-B15C-29995FC8E102}">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CFA1C1C9-FFCB-4E4E-974B-40BA5DCF6D27}" type="sibTrans" cxnId="{F5A2415D-DD86-4664-B15C-29995FC8E102}">
      <dgm:prSet/>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E584CE29-A5A6-4644-8183-D4817A7C7CF1}" type="pres">
      <dgm:prSet presAssocID="{FAA70167-06D7-411E-B74B-49CC1A59ADD4}" presName="linear" presStyleCnt="0">
        <dgm:presLayoutVars>
          <dgm:animLvl val="lvl"/>
          <dgm:resizeHandles val="exact"/>
        </dgm:presLayoutVars>
      </dgm:prSet>
      <dgm:spPr/>
      <dgm:t>
        <a:bodyPr/>
        <a:lstStyle/>
        <a:p>
          <a:endParaRPr lang="en-US"/>
        </a:p>
      </dgm:t>
    </dgm:pt>
    <dgm:pt modelId="{9ABBB128-4DBF-4DB7-A7C5-6A09AFE44153}" type="pres">
      <dgm:prSet presAssocID="{12183D65-6833-4A6B-B165-E0D00483B604}" presName="parentText" presStyleLbl="node1" presStyleIdx="0" presStyleCnt="4">
        <dgm:presLayoutVars>
          <dgm:chMax val="0"/>
          <dgm:bulletEnabled val="1"/>
        </dgm:presLayoutVars>
      </dgm:prSet>
      <dgm:spPr/>
      <dgm:t>
        <a:bodyPr/>
        <a:lstStyle/>
        <a:p>
          <a:endParaRPr lang="zh-TW" altLang="en-US"/>
        </a:p>
      </dgm:t>
    </dgm:pt>
    <dgm:pt modelId="{AE2865D5-3328-42D8-AF6F-D05353BEC378}" type="pres">
      <dgm:prSet presAssocID="{DC83F6A7-C518-4A3C-AA18-4C390C3CEAA7}" presName="spacer" presStyleCnt="0"/>
      <dgm:spPr/>
      <dgm:t>
        <a:bodyPr/>
        <a:lstStyle/>
        <a:p>
          <a:endParaRPr lang="en-US"/>
        </a:p>
      </dgm:t>
    </dgm:pt>
    <dgm:pt modelId="{C9CDE6AD-BB79-4A75-9CCD-254598FB54B0}" type="pres">
      <dgm:prSet presAssocID="{DCD158EC-A0EF-478D-A8DF-87110CB70C75}" presName="parentText" presStyleLbl="node1" presStyleIdx="1" presStyleCnt="4">
        <dgm:presLayoutVars>
          <dgm:chMax val="0"/>
          <dgm:bulletEnabled val="1"/>
        </dgm:presLayoutVars>
      </dgm:prSet>
      <dgm:spPr/>
      <dgm:t>
        <a:bodyPr/>
        <a:lstStyle/>
        <a:p>
          <a:endParaRPr lang="zh-TW" altLang="en-US"/>
        </a:p>
      </dgm:t>
    </dgm:pt>
    <dgm:pt modelId="{27F40B8D-937C-4E25-A572-E7FE1EAD901B}" type="pres">
      <dgm:prSet presAssocID="{84FF1463-0BA0-466E-9DA0-F5F583C171F7}" presName="spacer" presStyleCnt="0"/>
      <dgm:spPr/>
      <dgm:t>
        <a:bodyPr/>
        <a:lstStyle/>
        <a:p>
          <a:endParaRPr lang="en-US"/>
        </a:p>
      </dgm:t>
    </dgm:pt>
    <dgm:pt modelId="{0FA2DC57-345E-45E2-9B3B-44CEB2ACEC40}" type="pres">
      <dgm:prSet presAssocID="{9B5E88CB-3AEF-40F1-886E-3CC4667FFEFF}" presName="parentText" presStyleLbl="node1" presStyleIdx="2" presStyleCnt="4">
        <dgm:presLayoutVars>
          <dgm:chMax val="0"/>
          <dgm:bulletEnabled val="1"/>
        </dgm:presLayoutVars>
      </dgm:prSet>
      <dgm:spPr/>
      <dgm:t>
        <a:bodyPr/>
        <a:lstStyle/>
        <a:p>
          <a:endParaRPr lang="zh-TW" altLang="en-US"/>
        </a:p>
      </dgm:t>
    </dgm:pt>
    <dgm:pt modelId="{B071F859-B6A2-49B1-AA18-E2BB3A23F181}" type="pres">
      <dgm:prSet presAssocID="{9CCBF5A7-CB86-466B-B982-F06C13976445}" presName="spacer" presStyleCnt="0"/>
      <dgm:spPr/>
      <dgm:t>
        <a:bodyPr/>
        <a:lstStyle/>
        <a:p>
          <a:endParaRPr lang="en-US"/>
        </a:p>
      </dgm:t>
    </dgm:pt>
    <dgm:pt modelId="{9F34475A-EC39-4437-9A4E-FE9F7DCCE24E}" type="pres">
      <dgm:prSet presAssocID="{17AC1AB5-D58B-4C2A-B4BE-D6EECFEF3E55}" presName="parentText" presStyleLbl="node1" presStyleIdx="3" presStyleCnt="4">
        <dgm:presLayoutVars>
          <dgm:chMax val="0"/>
          <dgm:bulletEnabled val="1"/>
        </dgm:presLayoutVars>
      </dgm:prSet>
      <dgm:spPr/>
      <dgm:t>
        <a:bodyPr/>
        <a:lstStyle/>
        <a:p>
          <a:endParaRPr lang="zh-TW" altLang="en-US"/>
        </a:p>
      </dgm:t>
    </dgm:pt>
  </dgm:ptLst>
  <dgm:cxnLst>
    <dgm:cxn modelId="{12CBFEBA-6E7F-45CE-AC27-31CFD354A3D0}" srcId="{FAA70167-06D7-411E-B74B-49CC1A59ADD4}" destId="{9B5E88CB-3AEF-40F1-886E-3CC4667FFEFF}" srcOrd="2" destOrd="0" parTransId="{6D53C5EC-49F2-4B76-99E9-7C48B18B3986}" sibTransId="{9CCBF5A7-CB86-466B-B982-F06C13976445}"/>
    <dgm:cxn modelId="{D3CF41BB-F1B5-4E50-A03C-1D1A7522E958}" type="presOf" srcId="{9B5E88CB-3AEF-40F1-886E-3CC4667FFEFF}" destId="{0FA2DC57-345E-45E2-9B3B-44CEB2ACEC40}" srcOrd="0" destOrd="0" presId="urn:microsoft.com/office/officeart/2005/8/layout/vList2"/>
    <dgm:cxn modelId="{8DEACCDB-FDEA-4A83-B845-4956A763C80F}" srcId="{FAA70167-06D7-411E-B74B-49CC1A59ADD4}" destId="{12183D65-6833-4A6B-B165-E0D00483B604}" srcOrd="0" destOrd="0" parTransId="{15DB9004-7563-47AB-A5F9-A2A417A44CF8}" sibTransId="{DC83F6A7-C518-4A3C-AA18-4C390C3CEAA7}"/>
    <dgm:cxn modelId="{F5A2415D-DD86-4664-B15C-29995FC8E102}" srcId="{FAA70167-06D7-411E-B74B-49CC1A59ADD4}" destId="{17AC1AB5-D58B-4C2A-B4BE-D6EECFEF3E55}" srcOrd="3" destOrd="0" parTransId="{A8025736-027E-4750-89F4-A619AADB5D3C}" sibTransId="{CFA1C1C9-FFCB-4E4E-974B-40BA5DCF6D27}"/>
    <dgm:cxn modelId="{52A43108-EACC-453D-B9A7-186F44B1ADEE}" type="presOf" srcId="{DCD158EC-A0EF-478D-A8DF-87110CB70C75}" destId="{C9CDE6AD-BB79-4A75-9CCD-254598FB54B0}" srcOrd="0" destOrd="0" presId="urn:microsoft.com/office/officeart/2005/8/layout/vList2"/>
    <dgm:cxn modelId="{E349642C-060D-4D0C-B0CF-C578175C819A}" srcId="{FAA70167-06D7-411E-B74B-49CC1A59ADD4}" destId="{DCD158EC-A0EF-478D-A8DF-87110CB70C75}" srcOrd="1" destOrd="0" parTransId="{50C6E67D-6277-49C8-81E1-E707DAE2DA37}" sibTransId="{84FF1463-0BA0-466E-9DA0-F5F583C171F7}"/>
    <dgm:cxn modelId="{9BE691C0-06C4-4E94-BBBF-70F21FE2733F}" type="presOf" srcId="{17AC1AB5-D58B-4C2A-B4BE-D6EECFEF3E55}" destId="{9F34475A-EC39-4437-9A4E-FE9F7DCCE24E}" srcOrd="0" destOrd="0" presId="urn:microsoft.com/office/officeart/2005/8/layout/vList2"/>
    <dgm:cxn modelId="{E251369F-69BE-4011-98A8-CF1773801E34}" type="presOf" srcId="{12183D65-6833-4A6B-B165-E0D00483B604}" destId="{9ABBB128-4DBF-4DB7-A7C5-6A09AFE44153}" srcOrd="0" destOrd="0" presId="urn:microsoft.com/office/officeart/2005/8/layout/vList2"/>
    <dgm:cxn modelId="{E1D846C1-5EBC-4F30-83F2-D719392C2567}" type="presOf" srcId="{FAA70167-06D7-411E-B74B-49CC1A59ADD4}" destId="{E584CE29-A5A6-4644-8183-D4817A7C7CF1}" srcOrd="0" destOrd="0" presId="urn:microsoft.com/office/officeart/2005/8/layout/vList2"/>
    <dgm:cxn modelId="{F8398300-E707-482E-ABED-B325777347C8}" type="presParOf" srcId="{E584CE29-A5A6-4644-8183-D4817A7C7CF1}" destId="{9ABBB128-4DBF-4DB7-A7C5-6A09AFE44153}" srcOrd="0" destOrd="0" presId="urn:microsoft.com/office/officeart/2005/8/layout/vList2"/>
    <dgm:cxn modelId="{51055420-6679-4B93-B5E0-E090F72B66B4}" type="presParOf" srcId="{E584CE29-A5A6-4644-8183-D4817A7C7CF1}" destId="{AE2865D5-3328-42D8-AF6F-D05353BEC378}" srcOrd="1" destOrd="0" presId="urn:microsoft.com/office/officeart/2005/8/layout/vList2"/>
    <dgm:cxn modelId="{831F6DC2-32CE-40DE-B2DF-2E8EC108EB7F}" type="presParOf" srcId="{E584CE29-A5A6-4644-8183-D4817A7C7CF1}" destId="{C9CDE6AD-BB79-4A75-9CCD-254598FB54B0}" srcOrd="2" destOrd="0" presId="urn:microsoft.com/office/officeart/2005/8/layout/vList2"/>
    <dgm:cxn modelId="{6628C0BC-2CA7-47A6-A56E-F2BD43FF11BB}" type="presParOf" srcId="{E584CE29-A5A6-4644-8183-D4817A7C7CF1}" destId="{27F40B8D-937C-4E25-A572-E7FE1EAD901B}" srcOrd="3" destOrd="0" presId="urn:microsoft.com/office/officeart/2005/8/layout/vList2"/>
    <dgm:cxn modelId="{442619D2-0FF4-404A-B11F-508E9DD631F2}" type="presParOf" srcId="{E584CE29-A5A6-4644-8183-D4817A7C7CF1}" destId="{0FA2DC57-345E-45E2-9B3B-44CEB2ACEC40}" srcOrd="4" destOrd="0" presId="urn:microsoft.com/office/officeart/2005/8/layout/vList2"/>
    <dgm:cxn modelId="{9948E004-9491-42BB-B714-9F00AAE65B9B}" type="presParOf" srcId="{E584CE29-A5A6-4644-8183-D4817A7C7CF1}" destId="{B071F859-B6A2-49B1-AA18-E2BB3A23F181}" srcOrd="5" destOrd="0" presId="urn:microsoft.com/office/officeart/2005/8/layout/vList2"/>
    <dgm:cxn modelId="{F91F6E92-4AA5-43FA-9D71-15CE425DF19F}" type="presParOf" srcId="{E584CE29-A5A6-4644-8183-D4817A7C7CF1}" destId="{9F34475A-EC39-4437-9A4E-FE9F7DCCE24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056FDC-3BDD-4209-A5D2-A6ABB754764C}" type="doc">
      <dgm:prSet loTypeId="urn:microsoft.com/office/officeart/2005/8/layout/pList2#2" loCatId="list" qsTypeId="urn:microsoft.com/office/officeart/2005/8/quickstyle/3d2" qsCatId="3D" csTypeId="urn:microsoft.com/office/officeart/2005/8/colors/colorful1#1" csCatId="colorful" phldr="1"/>
      <dgm:spPr/>
    </dgm:pt>
    <dgm:pt modelId="{2D39E56D-070A-4054-8B0F-FF78B2811073}">
      <dgm:prSet phldrT="[Text]" custT="1"/>
      <dgm:spPr/>
      <dgm:t>
        <a:bodyPr lIns="72000" rIns="72000"/>
        <a:lstStyle/>
        <a:p>
          <a:r>
            <a:rPr lang="zh-TW" altLang="en-US" sz="2400" b="1" dirty="0" smtClean="0">
              <a:latin typeface="微軟正黑體" panose="020B0604030504040204" pitchFamily="34" charset="-120"/>
              <a:ea typeface="微軟正黑體" panose="020B0604030504040204" pitchFamily="34" charset="-120"/>
            </a:rPr>
            <a:t>挑戰獎得主</a:t>
          </a:r>
          <a:endParaRPr lang="en-US" sz="2400" b="1" dirty="0" smtClean="0">
            <a:latin typeface="微軟正黑體" panose="020B0604030504040204" pitchFamily="34" charset="-120"/>
            <a:ea typeface="微軟正黑體" panose="020B0604030504040204" pitchFamily="34" charset="-120"/>
          </a:endParaRPr>
        </a:p>
        <a:p>
          <a:r>
            <a:rPr lang="en-US" sz="2400" b="1" dirty="0" smtClean="0"/>
            <a:t> </a:t>
          </a:r>
          <a:r>
            <a:rPr lang="en-US" sz="2400" b="1" dirty="0" smtClean="0">
              <a:sym typeface="Wingdings"/>
            </a:rPr>
            <a:t>  36 %</a:t>
          </a:r>
          <a:endParaRPr lang="en-US" sz="2400" b="1" dirty="0"/>
        </a:p>
      </dgm:t>
    </dgm:pt>
    <dgm:pt modelId="{D296B25E-B39B-4EDE-A1E9-D29CEA25E089}" type="parTrans" cxnId="{FBE8D95E-60A4-46A3-9F2D-B85208B4EFD0}">
      <dgm:prSet/>
      <dgm:spPr/>
      <dgm:t>
        <a:bodyPr/>
        <a:lstStyle/>
        <a:p>
          <a:endParaRPr lang="en-US"/>
        </a:p>
      </dgm:t>
    </dgm:pt>
    <dgm:pt modelId="{9479E6ED-5023-4559-ACDF-1F83877DCA5A}" type="sibTrans" cxnId="{FBE8D95E-60A4-46A3-9F2D-B85208B4EFD0}">
      <dgm:prSet/>
      <dgm:spPr/>
      <dgm:t>
        <a:bodyPr/>
        <a:lstStyle/>
        <a:p>
          <a:endParaRPr lang="en-US"/>
        </a:p>
      </dgm:t>
    </dgm:pt>
    <dgm:pt modelId="{0798F5C2-9E03-44A0-BEBA-700C7CC854E8}">
      <dgm:prSet phldrT="[Text]" custT="1"/>
      <dgm:spPr/>
      <dgm:t>
        <a:bodyPr lIns="72000" rIns="72000"/>
        <a:lstStyle/>
        <a:p>
          <a:r>
            <a:rPr lang="en-US" sz="2400" b="1" dirty="0" smtClean="0">
              <a:latin typeface="微軟正黑體" panose="020B0604030504040204" pitchFamily="34" charset="-120"/>
              <a:ea typeface="微軟正黑體" panose="020B0604030504040204" pitchFamily="34" charset="-120"/>
            </a:rPr>
            <a:t>SABP</a:t>
          </a:r>
          <a:r>
            <a:rPr lang="zh-TW" altLang="en-US" sz="2400" b="1" dirty="0" smtClean="0">
              <a:latin typeface="微軟正黑體" panose="020B0604030504040204" pitchFamily="34" charset="-120"/>
              <a:ea typeface="微軟正黑體" panose="020B0604030504040204" pitchFamily="34" charset="-120"/>
            </a:rPr>
            <a:t>購物年金合格人數</a:t>
          </a:r>
          <a:endParaRPr lang="en-US" sz="2400" b="1" dirty="0" smtClean="0">
            <a:latin typeface="微軟正黑體" panose="020B0604030504040204" pitchFamily="34" charset="-120"/>
            <a:ea typeface="微軟正黑體" panose="020B0604030504040204" pitchFamily="34" charset="-120"/>
            <a:sym typeface="Wingdings"/>
          </a:endParaRPr>
        </a:p>
        <a:p>
          <a:r>
            <a:rPr lang="en-US" sz="2400" b="1" dirty="0" smtClean="0">
              <a:sym typeface="Wingdings"/>
            </a:rPr>
            <a:t>83%</a:t>
          </a:r>
          <a:endParaRPr lang="en-US" sz="2400" b="1" dirty="0"/>
        </a:p>
      </dgm:t>
    </dgm:pt>
    <dgm:pt modelId="{17762B4C-D6E1-45A1-8853-05F9233576DA}" type="parTrans" cxnId="{747EB9AE-9BD5-484C-A9B1-FDB75D6E493C}">
      <dgm:prSet/>
      <dgm:spPr/>
      <dgm:t>
        <a:bodyPr/>
        <a:lstStyle/>
        <a:p>
          <a:endParaRPr lang="en-US"/>
        </a:p>
      </dgm:t>
    </dgm:pt>
    <dgm:pt modelId="{C3A362AC-15D6-4776-AD90-16D6363AD6E1}" type="sibTrans" cxnId="{747EB9AE-9BD5-484C-A9B1-FDB75D6E493C}">
      <dgm:prSet/>
      <dgm:spPr/>
      <dgm:t>
        <a:bodyPr/>
        <a:lstStyle/>
        <a:p>
          <a:endParaRPr lang="en-US"/>
        </a:p>
      </dgm:t>
    </dgm:pt>
    <dgm:pt modelId="{E7C54CF1-4247-471B-93E6-7F90E5BE8B7E}">
      <dgm:prSet phldrT="[Text]" custT="1"/>
      <dgm:spPr/>
      <dgm:t>
        <a:bodyPr lIns="72000" rIns="72000"/>
        <a:lstStyle/>
        <a:p>
          <a:pPr>
            <a:lnSpc>
              <a:spcPct val="100000"/>
            </a:lnSpc>
            <a:spcAft>
              <a:spcPts val="0"/>
            </a:spcAft>
          </a:pPr>
          <a:r>
            <a:rPr lang="en-US" sz="2400" b="1" dirty="0" smtClean="0"/>
            <a:t>Master UFO</a:t>
          </a:r>
          <a:br>
            <a:rPr lang="en-US" sz="2400" b="1" dirty="0" smtClean="0"/>
          </a:br>
          <a:r>
            <a:rPr lang="zh-TW" altLang="en-US" sz="2000" b="1" dirty="0" smtClean="0">
              <a:latin typeface="微軟正黑體" panose="020B0604030504040204" pitchFamily="34" charset="-120"/>
              <a:ea typeface="微軟正黑體" panose="020B0604030504040204" pitchFamily="34" charset="-120"/>
            </a:rPr>
            <a:t>卓越超連鎖</a:t>
          </a:r>
          <a:r>
            <a:rPr lang="en-US" altLang="zh-TW" sz="2000" b="1" baseline="30000" dirty="0" smtClean="0">
              <a:latin typeface="微軟正黑體"/>
              <a:ea typeface="微軟正黑體"/>
            </a:rPr>
            <a:t>®</a:t>
          </a:r>
          <a:r>
            <a:rPr lang="zh-TW" altLang="en-US" sz="2000" b="1" dirty="0" smtClean="0">
              <a:latin typeface="微軟正黑體" panose="020B0604030504040204" pitchFamily="34" charset="-120"/>
              <a:ea typeface="微軟正黑體" panose="020B0604030504040204" pitchFamily="34" charset="-120"/>
            </a:rPr>
            <a:t>店主</a:t>
          </a:r>
          <a:endParaRPr lang="en-US" sz="2000" b="1" dirty="0" smtClean="0">
            <a:latin typeface="微軟正黑體" panose="020B0604030504040204" pitchFamily="34" charset="-120"/>
            <a:ea typeface="微軟正黑體" panose="020B0604030504040204" pitchFamily="34" charset="-120"/>
          </a:endParaRPr>
        </a:p>
        <a:p>
          <a:pPr>
            <a:lnSpc>
              <a:spcPct val="100000"/>
            </a:lnSpc>
            <a:spcAft>
              <a:spcPts val="0"/>
            </a:spcAft>
          </a:pPr>
          <a:r>
            <a:rPr lang="en-US" sz="2400" b="1" dirty="0" smtClean="0">
              <a:sym typeface="Wingdings"/>
            </a:rPr>
            <a:t>58%</a:t>
          </a:r>
          <a:endParaRPr lang="en-US" sz="2400" b="1" dirty="0"/>
        </a:p>
      </dgm:t>
    </dgm:pt>
    <dgm:pt modelId="{09A212F7-87D5-4448-AEAB-43AE326B3F97}" type="parTrans" cxnId="{B283398D-E7A8-4F2F-A270-45239F9D39E5}">
      <dgm:prSet/>
      <dgm:spPr/>
      <dgm:t>
        <a:bodyPr/>
        <a:lstStyle/>
        <a:p>
          <a:endParaRPr lang="en-US"/>
        </a:p>
      </dgm:t>
    </dgm:pt>
    <dgm:pt modelId="{7C40448C-8205-48EE-82B8-E0940C738898}" type="sibTrans" cxnId="{B283398D-E7A8-4F2F-A270-45239F9D39E5}">
      <dgm:prSet/>
      <dgm:spPr/>
      <dgm:t>
        <a:bodyPr/>
        <a:lstStyle/>
        <a:p>
          <a:endParaRPr lang="en-US"/>
        </a:p>
      </dgm:t>
    </dgm:pt>
    <dgm:pt modelId="{82C31A59-897A-479F-822E-049AF492F67D}" type="pres">
      <dgm:prSet presAssocID="{D4056FDC-3BDD-4209-A5D2-A6ABB754764C}" presName="Name0" presStyleCnt="0">
        <dgm:presLayoutVars>
          <dgm:dir/>
          <dgm:resizeHandles val="exact"/>
        </dgm:presLayoutVars>
      </dgm:prSet>
      <dgm:spPr/>
    </dgm:pt>
    <dgm:pt modelId="{0194537A-057D-4546-8D85-D7C1B9B371A7}" type="pres">
      <dgm:prSet presAssocID="{D4056FDC-3BDD-4209-A5D2-A6ABB754764C}" presName="bkgdShp" presStyleLbl="alignAccFollowNode1" presStyleIdx="0" presStyleCnt="1"/>
      <dgm:spPr>
        <a:noFill/>
        <a:ln>
          <a:noFill/>
        </a:ln>
      </dgm:spPr>
    </dgm:pt>
    <dgm:pt modelId="{100A9E45-83DF-4743-85B7-8219A6F52D44}" type="pres">
      <dgm:prSet presAssocID="{D4056FDC-3BDD-4209-A5D2-A6ABB754764C}" presName="linComp" presStyleCnt="0"/>
      <dgm:spPr/>
    </dgm:pt>
    <dgm:pt modelId="{17DFD988-B1D9-4AE0-8D6C-55145CE0FE68}" type="pres">
      <dgm:prSet presAssocID="{2D39E56D-070A-4054-8B0F-FF78B2811073}" presName="compNode" presStyleCnt="0"/>
      <dgm:spPr/>
    </dgm:pt>
    <dgm:pt modelId="{D4E81374-3266-4204-AF26-F5B10CEEC6B1}" type="pres">
      <dgm:prSet presAssocID="{2D39E56D-070A-4054-8B0F-FF78B2811073}" presName="node" presStyleLbl="node1" presStyleIdx="0" presStyleCnt="3" custAng="0" custScaleY="65746" custLinFactNeighborX="-1220" custLinFactNeighborY="-13295">
        <dgm:presLayoutVars>
          <dgm:bulletEnabled val="1"/>
        </dgm:presLayoutVars>
      </dgm:prSet>
      <dgm:spPr>
        <a:prstGeom prst="rect">
          <a:avLst/>
        </a:prstGeom>
      </dgm:spPr>
      <dgm:t>
        <a:bodyPr/>
        <a:lstStyle/>
        <a:p>
          <a:endParaRPr lang="en-US"/>
        </a:p>
      </dgm:t>
    </dgm:pt>
    <dgm:pt modelId="{09696370-EB93-45D9-92DB-133E9EF4386D}" type="pres">
      <dgm:prSet presAssocID="{2D39E56D-070A-4054-8B0F-FF78B2811073}" presName="invisiNode" presStyleLbl="node1" presStyleIdx="0" presStyleCnt="3"/>
      <dgm:spPr/>
    </dgm:pt>
    <dgm:pt modelId="{CCE55530-97F1-4665-98A0-B369578A77BF}" type="pres">
      <dgm:prSet presAssocID="{2D39E56D-070A-4054-8B0F-FF78B2811073}" presName="imagNode" presStyleLbl="fgImgPlace1" presStyleIdx="0" presStyleCnt="3" custLinFactNeighborX="-1220" custLinFactNeighborY="6619"/>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zh-TW" altLang="en-US"/>
        </a:p>
      </dgm:t>
    </dgm:pt>
    <dgm:pt modelId="{872FCCB5-A22E-4278-9A31-EB4B3BC1B805}" type="pres">
      <dgm:prSet presAssocID="{9479E6ED-5023-4559-ACDF-1F83877DCA5A}" presName="sibTrans" presStyleLbl="sibTrans2D1" presStyleIdx="0" presStyleCnt="0"/>
      <dgm:spPr/>
      <dgm:t>
        <a:bodyPr/>
        <a:lstStyle/>
        <a:p>
          <a:endParaRPr lang="en-US"/>
        </a:p>
      </dgm:t>
    </dgm:pt>
    <dgm:pt modelId="{423A6882-43FF-4926-A91B-610AEA5A75DA}" type="pres">
      <dgm:prSet presAssocID="{0798F5C2-9E03-44A0-BEBA-700C7CC854E8}" presName="compNode" presStyleCnt="0"/>
      <dgm:spPr/>
    </dgm:pt>
    <dgm:pt modelId="{4A3943AE-7C78-474A-BE5A-DC0E4778A979}" type="pres">
      <dgm:prSet presAssocID="{0798F5C2-9E03-44A0-BEBA-700C7CC854E8}" presName="node" presStyleLbl="node1" presStyleIdx="1" presStyleCnt="3" custScaleX="97859" custScaleY="64733" custLinFactNeighborX="1230" custLinFactNeighborY="-14054">
        <dgm:presLayoutVars>
          <dgm:bulletEnabled val="1"/>
        </dgm:presLayoutVars>
      </dgm:prSet>
      <dgm:spPr>
        <a:prstGeom prst="rect">
          <a:avLst/>
        </a:prstGeom>
      </dgm:spPr>
      <dgm:t>
        <a:bodyPr/>
        <a:lstStyle/>
        <a:p>
          <a:endParaRPr lang="en-US"/>
        </a:p>
      </dgm:t>
    </dgm:pt>
    <dgm:pt modelId="{93EA268D-A232-4900-AEDA-D6806352D391}" type="pres">
      <dgm:prSet presAssocID="{0798F5C2-9E03-44A0-BEBA-700C7CC854E8}" presName="invisiNode" presStyleLbl="node1" presStyleIdx="1" presStyleCnt="3"/>
      <dgm:spPr/>
    </dgm:pt>
    <dgm:pt modelId="{B0FCF83A-E930-47BA-AA92-68D1F59C9A72}" type="pres">
      <dgm:prSet presAssocID="{0798F5C2-9E03-44A0-BEBA-700C7CC854E8}" presName="imagNode" presStyleLbl="fgImgPlace1" presStyleIdx="1" presStyleCnt="3" custLinFactNeighborX="-280" custLinFactNeighborY="4444"/>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E6F63FAE-278C-4863-AE05-5339EC4C7E26}" type="pres">
      <dgm:prSet presAssocID="{C3A362AC-15D6-4776-AD90-16D6363AD6E1}" presName="sibTrans" presStyleLbl="sibTrans2D1" presStyleIdx="0" presStyleCnt="0"/>
      <dgm:spPr/>
      <dgm:t>
        <a:bodyPr/>
        <a:lstStyle/>
        <a:p>
          <a:endParaRPr lang="en-US"/>
        </a:p>
      </dgm:t>
    </dgm:pt>
    <dgm:pt modelId="{06877EB7-123F-4DB0-AE3E-9A342CCF75EB}" type="pres">
      <dgm:prSet presAssocID="{E7C54CF1-4247-471B-93E6-7F90E5BE8B7E}" presName="compNode" presStyleCnt="0"/>
      <dgm:spPr/>
    </dgm:pt>
    <dgm:pt modelId="{80F72C6A-9059-434F-8DC2-56A9DF1D4979}" type="pres">
      <dgm:prSet presAssocID="{E7C54CF1-4247-471B-93E6-7F90E5BE8B7E}" presName="node" presStyleLbl="node1" presStyleIdx="2" presStyleCnt="3" custScaleY="64445" custLinFactNeighborX="661" custLinFactNeighborY="-14035">
        <dgm:presLayoutVars>
          <dgm:bulletEnabled val="1"/>
        </dgm:presLayoutVars>
      </dgm:prSet>
      <dgm:spPr>
        <a:prstGeom prst="rect">
          <a:avLst/>
        </a:prstGeom>
      </dgm:spPr>
      <dgm:t>
        <a:bodyPr/>
        <a:lstStyle/>
        <a:p>
          <a:endParaRPr lang="en-US"/>
        </a:p>
      </dgm:t>
    </dgm:pt>
    <dgm:pt modelId="{DB6C4888-AEDF-46B4-AC05-A175613A4712}" type="pres">
      <dgm:prSet presAssocID="{E7C54CF1-4247-471B-93E6-7F90E5BE8B7E}" presName="invisiNode" presStyleLbl="node1" presStyleIdx="2" presStyleCnt="3"/>
      <dgm:spPr/>
    </dgm:pt>
    <dgm:pt modelId="{A80E2374-9233-43F4-BDD7-C8A556AD955D}" type="pres">
      <dgm:prSet presAssocID="{E7C54CF1-4247-471B-93E6-7F90E5BE8B7E}" presName="imagNode" presStyleLbl="fgImgPlace1" presStyleIdx="2" presStyleCnt="3" custLinFactNeighborX="661" custLinFactNeighborY="5691"/>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t>
        <a:bodyPr/>
        <a:lstStyle/>
        <a:p>
          <a:endParaRPr lang="zh-TW" altLang="en-US"/>
        </a:p>
      </dgm:t>
    </dgm:pt>
  </dgm:ptLst>
  <dgm:cxnLst>
    <dgm:cxn modelId="{E64924FC-3A75-4D9E-87F3-9A7CDE931538}" type="presOf" srcId="{C3A362AC-15D6-4776-AD90-16D6363AD6E1}" destId="{E6F63FAE-278C-4863-AE05-5339EC4C7E26}" srcOrd="0" destOrd="0" presId="urn:microsoft.com/office/officeart/2005/8/layout/pList2#2"/>
    <dgm:cxn modelId="{015D97CD-DCF3-4B18-B14A-DD548DFF6930}" type="presOf" srcId="{D4056FDC-3BDD-4209-A5D2-A6ABB754764C}" destId="{82C31A59-897A-479F-822E-049AF492F67D}" srcOrd="0" destOrd="0" presId="urn:microsoft.com/office/officeart/2005/8/layout/pList2#2"/>
    <dgm:cxn modelId="{747EB9AE-9BD5-484C-A9B1-FDB75D6E493C}" srcId="{D4056FDC-3BDD-4209-A5D2-A6ABB754764C}" destId="{0798F5C2-9E03-44A0-BEBA-700C7CC854E8}" srcOrd="1" destOrd="0" parTransId="{17762B4C-D6E1-45A1-8853-05F9233576DA}" sibTransId="{C3A362AC-15D6-4776-AD90-16D6363AD6E1}"/>
    <dgm:cxn modelId="{880B8C40-9114-41CF-B2F9-F36270568012}" type="presOf" srcId="{E7C54CF1-4247-471B-93E6-7F90E5BE8B7E}" destId="{80F72C6A-9059-434F-8DC2-56A9DF1D4979}" srcOrd="0" destOrd="0" presId="urn:microsoft.com/office/officeart/2005/8/layout/pList2#2"/>
    <dgm:cxn modelId="{B283398D-E7A8-4F2F-A270-45239F9D39E5}" srcId="{D4056FDC-3BDD-4209-A5D2-A6ABB754764C}" destId="{E7C54CF1-4247-471B-93E6-7F90E5BE8B7E}" srcOrd="2" destOrd="0" parTransId="{09A212F7-87D5-4448-AEAB-43AE326B3F97}" sibTransId="{7C40448C-8205-48EE-82B8-E0940C738898}"/>
    <dgm:cxn modelId="{1A1D3616-A204-4DF3-B169-B5786C6C517A}" type="presOf" srcId="{9479E6ED-5023-4559-ACDF-1F83877DCA5A}" destId="{872FCCB5-A22E-4278-9A31-EB4B3BC1B805}" srcOrd="0" destOrd="0" presId="urn:microsoft.com/office/officeart/2005/8/layout/pList2#2"/>
    <dgm:cxn modelId="{B5CFBF07-1FD2-4B87-BB67-D8EEA2F8952A}" type="presOf" srcId="{2D39E56D-070A-4054-8B0F-FF78B2811073}" destId="{D4E81374-3266-4204-AF26-F5B10CEEC6B1}" srcOrd="0" destOrd="0" presId="urn:microsoft.com/office/officeart/2005/8/layout/pList2#2"/>
    <dgm:cxn modelId="{0EC64207-AE1E-4455-8116-D89FF4B4EFE1}" type="presOf" srcId="{0798F5C2-9E03-44A0-BEBA-700C7CC854E8}" destId="{4A3943AE-7C78-474A-BE5A-DC0E4778A979}" srcOrd="0" destOrd="0" presId="urn:microsoft.com/office/officeart/2005/8/layout/pList2#2"/>
    <dgm:cxn modelId="{FBE8D95E-60A4-46A3-9F2D-B85208B4EFD0}" srcId="{D4056FDC-3BDD-4209-A5D2-A6ABB754764C}" destId="{2D39E56D-070A-4054-8B0F-FF78B2811073}" srcOrd="0" destOrd="0" parTransId="{D296B25E-B39B-4EDE-A1E9-D29CEA25E089}" sibTransId="{9479E6ED-5023-4559-ACDF-1F83877DCA5A}"/>
    <dgm:cxn modelId="{5534384B-AC85-4AA7-901D-23E175667225}" type="presParOf" srcId="{82C31A59-897A-479F-822E-049AF492F67D}" destId="{0194537A-057D-4546-8D85-D7C1B9B371A7}" srcOrd="0" destOrd="0" presId="urn:microsoft.com/office/officeart/2005/8/layout/pList2#2"/>
    <dgm:cxn modelId="{392F1E9E-B60B-4BB2-8B9F-C0B6D8268F96}" type="presParOf" srcId="{82C31A59-897A-479F-822E-049AF492F67D}" destId="{100A9E45-83DF-4743-85B7-8219A6F52D44}" srcOrd="1" destOrd="0" presId="urn:microsoft.com/office/officeart/2005/8/layout/pList2#2"/>
    <dgm:cxn modelId="{559009DB-B201-45A6-AAB3-8D4878FE80AC}" type="presParOf" srcId="{100A9E45-83DF-4743-85B7-8219A6F52D44}" destId="{17DFD988-B1D9-4AE0-8D6C-55145CE0FE68}" srcOrd="0" destOrd="0" presId="urn:microsoft.com/office/officeart/2005/8/layout/pList2#2"/>
    <dgm:cxn modelId="{90F67F46-29A7-43A4-A664-791B52589E16}" type="presParOf" srcId="{17DFD988-B1D9-4AE0-8D6C-55145CE0FE68}" destId="{D4E81374-3266-4204-AF26-F5B10CEEC6B1}" srcOrd="0" destOrd="0" presId="urn:microsoft.com/office/officeart/2005/8/layout/pList2#2"/>
    <dgm:cxn modelId="{EB7D253F-F3D2-4B88-8B37-6D5023805D06}" type="presParOf" srcId="{17DFD988-B1D9-4AE0-8D6C-55145CE0FE68}" destId="{09696370-EB93-45D9-92DB-133E9EF4386D}" srcOrd="1" destOrd="0" presId="urn:microsoft.com/office/officeart/2005/8/layout/pList2#2"/>
    <dgm:cxn modelId="{8612ACF0-0ADF-48D3-B978-C6A321E89E23}" type="presParOf" srcId="{17DFD988-B1D9-4AE0-8D6C-55145CE0FE68}" destId="{CCE55530-97F1-4665-98A0-B369578A77BF}" srcOrd="2" destOrd="0" presId="urn:microsoft.com/office/officeart/2005/8/layout/pList2#2"/>
    <dgm:cxn modelId="{26CFDF9D-41BF-432F-A1DE-62135419779D}" type="presParOf" srcId="{100A9E45-83DF-4743-85B7-8219A6F52D44}" destId="{872FCCB5-A22E-4278-9A31-EB4B3BC1B805}" srcOrd="1" destOrd="0" presId="urn:microsoft.com/office/officeart/2005/8/layout/pList2#2"/>
    <dgm:cxn modelId="{B5A9FD35-3604-431B-B5EB-FFBB9431522C}" type="presParOf" srcId="{100A9E45-83DF-4743-85B7-8219A6F52D44}" destId="{423A6882-43FF-4926-A91B-610AEA5A75DA}" srcOrd="2" destOrd="0" presId="urn:microsoft.com/office/officeart/2005/8/layout/pList2#2"/>
    <dgm:cxn modelId="{CF5CA61F-7B31-46CB-B0EE-333C20BC3FDC}" type="presParOf" srcId="{423A6882-43FF-4926-A91B-610AEA5A75DA}" destId="{4A3943AE-7C78-474A-BE5A-DC0E4778A979}" srcOrd="0" destOrd="0" presId="urn:microsoft.com/office/officeart/2005/8/layout/pList2#2"/>
    <dgm:cxn modelId="{A7A9A556-9426-4087-A8F2-157AA109F4F7}" type="presParOf" srcId="{423A6882-43FF-4926-A91B-610AEA5A75DA}" destId="{93EA268D-A232-4900-AEDA-D6806352D391}" srcOrd="1" destOrd="0" presId="urn:microsoft.com/office/officeart/2005/8/layout/pList2#2"/>
    <dgm:cxn modelId="{F38A82C5-7E33-422C-A023-E91281093A9F}" type="presParOf" srcId="{423A6882-43FF-4926-A91B-610AEA5A75DA}" destId="{B0FCF83A-E930-47BA-AA92-68D1F59C9A72}" srcOrd="2" destOrd="0" presId="urn:microsoft.com/office/officeart/2005/8/layout/pList2#2"/>
    <dgm:cxn modelId="{E0DF4664-944E-407F-A8EC-CD8AA8C03CBD}" type="presParOf" srcId="{100A9E45-83DF-4743-85B7-8219A6F52D44}" destId="{E6F63FAE-278C-4863-AE05-5339EC4C7E26}" srcOrd="3" destOrd="0" presId="urn:microsoft.com/office/officeart/2005/8/layout/pList2#2"/>
    <dgm:cxn modelId="{D31B4FAC-861B-41A2-AA89-E387D79C7022}" type="presParOf" srcId="{100A9E45-83DF-4743-85B7-8219A6F52D44}" destId="{06877EB7-123F-4DB0-AE3E-9A342CCF75EB}" srcOrd="4" destOrd="0" presId="urn:microsoft.com/office/officeart/2005/8/layout/pList2#2"/>
    <dgm:cxn modelId="{F17FD8E2-D6C9-46C1-A1BB-47BDA19E93AF}" type="presParOf" srcId="{06877EB7-123F-4DB0-AE3E-9A342CCF75EB}" destId="{80F72C6A-9059-434F-8DC2-56A9DF1D4979}" srcOrd="0" destOrd="0" presId="urn:microsoft.com/office/officeart/2005/8/layout/pList2#2"/>
    <dgm:cxn modelId="{11F84F67-587F-42FF-B31F-25DDCF2BD1D9}" type="presParOf" srcId="{06877EB7-123F-4DB0-AE3E-9A342CCF75EB}" destId="{DB6C4888-AEDF-46B4-AC05-A175613A4712}" srcOrd="1" destOrd="0" presId="urn:microsoft.com/office/officeart/2005/8/layout/pList2#2"/>
    <dgm:cxn modelId="{D9A6F2B8-F5E1-496F-ACDD-0CD74DCA29D2}" type="presParOf" srcId="{06877EB7-123F-4DB0-AE3E-9A342CCF75EB}" destId="{A80E2374-9233-43F4-BDD7-C8A556AD955D}"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056FDC-3BDD-4209-A5D2-A6ABB754764C}" type="doc">
      <dgm:prSet loTypeId="urn:microsoft.com/office/officeart/2005/8/layout/pList2#2" loCatId="list" qsTypeId="urn:microsoft.com/office/officeart/2005/8/quickstyle/3d2" qsCatId="3D" csTypeId="urn:microsoft.com/office/officeart/2005/8/colors/colorful1#2" csCatId="colorful" phldr="1"/>
      <dgm:spPr/>
    </dgm:pt>
    <dgm:pt modelId="{2D39E56D-070A-4054-8B0F-FF78B2811073}">
      <dgm:prSet phldrT="[Text]" custT="1"/>
      <dgm:spPr/>
      <dgm:t>
        <a:bodyPr lIns="0" rIns="0"/>
        <a:lstStyle/>
        <a:p>
          <a:r>
            <a:rPr lang="zh-TW" altLang="en-US" sz="2800" b="1" dirty="0" smtClean="0">
              <a:latin typeface="微軟正黑體" panose="020B0604030504040204" pitchFamily="34" charset="-120"/>
              <a:ea typeface="微軟正黑體" panose="020B0604030504040204" pitchFamily="34" charset="-120"/>
            </a:rPr>
            <a:t>夥伴商店</a:t>
          </a:r>
          <a:endParaRPr lang="en-US" sz="2800" b="1" dirty="0" smtClean="0">
            <a:latin typeface="微軟正黑體" panose="020B0604030504040204" pitchFamily="34" charset="-120"/>
            <a:ea typeface="微軟正黑體" panose="020B0604030504040204" pitchFamily="34" charset="-120"/>
          </a:endParaRPr>
        </a:p>
        <a:p>
          <a:r>
            <a:rPr lang="en-US" sz="2800" b="1" dirty="0" smtClean="0">
              <a:sym typeface="Wingdings"/>
            </a:rPr>
            <a:t>  17%</a:t>
          </a:r>
          <a:endParaRPr lang="en-US" sz="2800" b="1" dirty="0"/>
        </a:p>
      </dgm:t>
    </dgm:pt>
    <dgm:pt modelId="{D296B25E-B39B-4EDE-A1E9-D29CEA25E089}" type="parTrans" cxnId="{FBE8D95E-60A4-46A3-9F2D-B85208B4EFD0}">
      <dgm:prSet/>
      <dgm:spPr/>
      <dgm:t>
        <a:bodyPr/>
        <a:lstStyle/>
        <a:p>
          <a:endParaRPr lang="en-US"/>
        </a:p>
      </dgm:t>
    </dgm:pt>
    <dgm:pt modelId="{9479E6ED-5023-4559-ACDF-1F83877DCA5A}" type="sibTrans" cxnId="{FBE8D95E-60A4-46A3-9F2D-B85208B4EFD0}">
      <dgm:prSet/>
      <dgm:spPr/>
      <dgm:t>
        <a:bodyPr/>
        <a:lstStyle/>
        <a:p>
          <a:endParaRPr lang="en-US"/>
        </a:p>
      </dgm:t>
    </dgm:pt>
    <dgm:pt modelId="{0798F5C2-9E03-44A0-BEBA-700C7CC854E8}">
      <dgm:prSet phldrT="[Text]" custT="1"/>
      <dgm:spPr/>
      <dgm:t>
        <a:bodyPr lIns="0" rIns="0"/>
        <a:lstStyle/>
        <a:p>
          <a:r>
            <a:rPr lang="zh-TW" altLang="en-US" sz="2800" b="1" dirty="0" smtClean="0">
              <a:latin typeface="微軟正黑體" panose="020B0604030504040204" pitchFamily="34" charset="-120"/>
              <a:ea typeface="微軟正黑體" panose="020B0604030504040204" pitchFamily="34" charset="-120"/>
            </a:rPr>
            <a:t>招募</a:t>
          </a:r>
          <a:endParaRPr lang="en-US" sz="2800" b="1" dirty="0" smtClean="0">
            <a:latin typeface="微軟正黑體" panose="020B0604030504040204" pitchFamily="34" charset="-120"/>
            <a:ea typeface="微軟正黑體" panose="020B0604030504040204" pitchFamily="34" charset="-120"/>
          </a:endParaRPr>
        </a:p>
        <a:p>
          <a:r>
            <a:rPr lang="en-US" sz="2800" b="1" dirty="0" smtClean="0">
              <a:sym typeface="Wingdings"/>
            </a:rPr>
            <a:t> 19%</a:t>
          </a:r>
          <a:endParaRPr lang="en-US" sz="2800" b="1" dirty="0"/>
        </a:p>
      </dgm:t>
    </dgm:pt>
    <dgm:pt modelId="{17762B4C-D6E1-45A1-8853-05F9233576DA}" type="parTrans" cxnId="{747EB9AE-9BD5-484C-A9B1-FDB75D6E493C}">
      <dgm:prSet/>
      <dgm:spPr/>
      <dgm:t>
        <a:bodyPr/>
        <a:lstStyle/>
        <a:p>
          <a:endParaRPr lang="en-US"/>
        </a:p>
      </dgm:t>
    </dgm:pt>
    <dgm:pt modelId="{C3A362AC-15D6-4776-AD90-16D6363AD6E1}" type="sibTrans" cxnId="{747EB9AE-9BD5-484C-A9B1-FDB75D6E493C}">
      <dgm:prSet/>
      <dgm:spPr/>
      <dgm:t>
        <a:bodyPr/>
        <a:lstStyle/>
        <a:p>
          <a:endParaRPr lang="en-US"/>
        </a:p>
      </dgm:t>
    </dgm:pt>
    <dgm:pt modelId="{E7C54CF1-4247-471B-93E6-7F90E5BE8B7E}">
      <dgm:prSet phldrT="[Text]" custT="1"/>
      <dgm:spPr/>
      <dgm:t>
        <a:bodyPr lIns="0" rIns="0"/>
        <a:lstStyle/>
        <a:p>
          <a:pPr>
            <a:lnSpc>
              <a:spcPts val="3500"/>
            </a:lnSpc>
            <a:spcAft>
              <a:spcPts val="0"/>
            </a:spcAft>
          </a:pPr>
          <a:r>
            <a:rPr lang="en-US" sz="2800" b="1" dirty="0" smtClean="0">
              <a:latin typeface="微軟正黑體" panose="020B0604030504040204" pitchFamily="34" charset="-120"/>
              <a:ea typeface="微軟正黑體" panose="020B0604030504040204" pitchFamily="34" charset="-120"/>
            </a:rPr>
            <a:t>BV </a:t>
          </a:r>
          <a:r>
            <a:rPr lang="zh-TW" altLang="en-US" sz="2800" b="1" dirty="0" smtClean="0">
              <a:latin typeface="微軟正黑體" panose="020B0604030504040204" pitchFamily="34" charset="-120"/>
              <a:ea typeface="微軟正黑體" panose="020B0604030504040204" pitchFamily="34" charset="-120"/>
            </a:rPr>
            <a:t>佣金</a:t>
          </a:r>
          <a:endParaRPr lang="en-US" sz="2800" b="1" dirty="0" smtClean="0">
            <a:latin typeface="微軟正黑體" panose="020B0604030504040204" pitchFamily="34" charset="-120"/>
            <a:ea typeface="微軟正黑體" panose="020B0604030504040204" pitchFamily="34" charset="-120"/>
          </a:endParaRPr>
        </a:p>
        <a:p>
          <a:pPr>
            <a:lnSpc>
              <a:spcPts val="3500"/>
            </a:lnSpc>
            <a:spcAft>
              <a:spcPts val="0"/>
            </a:spcAft>
          </a:pPr>
          <a:endParaRPr lang="en-US" sz="2800" b="1" dirty="0" smtClean="0">
            <a:latin typeface="微軟正黑體" panose="020B0604030504040204" pitchFamily="34" charset="-120"/>
            <a:ea typeface="微軟正黑體" panose="020B0604030504040204" pitchFamily="34" charset="-120"/>
            <a:sym typeface="Wingdings"/>
          </a:endParaRPr>
        </a:p>
        <a:p>
          <a:pPr>
            <a:lnSpc>
              <a:spcPts val="3500"/>
            </a:lnSpc>
            <a:spcAft>
              <a:spcPts val="0"/>
            </a:spcAft>
          </a:pPr>
          <a:r>
            <a:rPr lang="en-US" sz="2800" b="1" dirty="0" smtClean="0">
              <a:latin typeface="微軟正黑體" panose="020B0604030504040204" pitchFamily="34" charset="-120"/>
              <a:ea typeface="微軟正黑體" panose="020B0604030504040204" pitchFamily="34" charset="-120"/>
              <a:sym typeface="Wingdings"/>
            </a:rPr>
            <a:t> 33%</a:t>
          </a:r>
        </a:p>
      </dgm:t>
    </dgm:pt>
    <dgm:pt modelId="{09A212F7-87D5-4448-AEAB-43AE326B3F97}" type="parTrans" cxnId="{B283398D-E7A8-4F2F-A270-45239F9D39E5}">
      <dgm:prSet/>
      <dgm:spPr/>
      <dgm:t>
        <a:bodyPr/>
        <a:lstStyle/>
        <a:p>
          <a:endParaRPr lang="en-US"/>
        </a:p>
      </dgm:t>
    </dgm:pt>
    <dgm:pt modelId="{7C40448C-8205-48EE-82B8-E0940C738898}" type="sibTrans" cxnId="{B283398D-E7A8-4F2F-A270-45239F9D39E5}">
      <dgm:prSet/>
      <dgm:spPr/>
      <dgm:t>
        <a:bodyPr/>
        <a:lstStyle/>
        <a:p>
          <a:endParaRPr lang="en-US"/>
        </a:p>
      </dgm:t>
    </dgm:pt>
    <dgm:pt modelId="{82C31A59-897A-479F-822E-049AF492F67D}" type="pres">
      <dgm:prSet presAssocID="{D4056FDC-3BDD-4209-A5D2-A6ABB754764C}" presName="Name0" presStyleCnt="0">
        <dgm:presLayoutVars>
          <dgm:dir/>
          <dgm:resizeHandles val="exact"/>
        </dgm:presLayoutVars>
      </dgm:prSet>
      <dgm:spPr/>
    </dgm:pt>
    <dgm:pt modelId="{0194537A-057D-4546-8D85-D7C1B9B371A7}" type="pres">
      <dgm:prSet presAssocID="{D4056FDC-3BDD-4209-A5D2-A6ABB754764C}" presName="bkgdShp" presStyleLbl="alignAccFollowNode1" presStyleIdx="0" presStyleCnt="1"/>
      <dgm:spPr>
        <a:noFill/>
        <a:ln>
          <a:noFill/>
        </a:ln>
      </dgm:spPr>
    </dgm:pt>
    <dgm:pt modelId="{100A9E45-83DF-4743-85B7-8219A6F52D44}" type="pres">
      <dgm:prSet presAssocID="{D4056FDC-3BDD-4209-A5D2-A6ABB754764C}" presName="linComp" presStyleCnt="0"/>
      <dgm:spPr/>
    </dgm:pt>
    <dgm:pt modelId="{17DFD988-B1D9-4AE0-8D6C-55145CE0FE68}" type="pres">
      <dgm:prSet presAssocID="{2D39E56D-070A-4054-8B0F-FF78B2811073}" presName="compNode" presStyleCnt="0"/>
      <dgm:spPr/>
    </dgm:pt>
    <dgm:pt modelId="{D4E81374-3266-4204-AF26-F5B10CEEC6B1}" type="pres">
      <dgm:prSet presAssocID="{2D39E56D-070A-4054-8B0F-FF78B2811073}" presName="node" presStyleLbl="node1" presStyleIdx="0" presStyleCnt="3" custScaleY="80344" custLinFactNeighborY="-13022">
        <dgm:presLayoutVars>
          <dgm:bulletEnabled val="1"/>
        </dgm:presLayoutVars>
      </dgm:prSet>
      <dgm:spPr>
        <a:prstGeom prst="rect">
          <a:avLst/>
        </a:prstGeom>
      </dgm:spPr>
      <dgm:t>
        <a:bodyPr/>
        <a:lstStyle/>
        <a:p>
          <a:endParaRPr lang="en-US"/>
        </a:p>
      </dgm:t>
    </dgm:pt>
    <dgm:pt modelId="{09696370-EB93-45D9-92DB-133E9EF4386D}" type="pres">
      <dgm:prSet presAssocID="{2D39E56D-070A-4054-8B0F-FF78B2811073}" presName="invisiNode" presStyleLbl="node1" presStyleIdx="0" presStyleCnt="3"/>
      <dgm:spPr/>
    </dgm:pt>
    <dgm:pt modelId="{CCE55530-97F1-4665-98A0-B369578A77BF}" type="pres">
      <dgm:prSet presAssocID="{2D39E56D-070A-4054-8B0F-FF78B2811073}" presName="imagNode" presStyleLbl="fgImgPlace1" presStyleIdx="0" presStyleCnt="3"/>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zh-TW" altLang="en-US"/>
        </a:p>
      </dgm:t>
    </dgm:pt>
    <dgm:pt modelId="{872FCCB5-A22E-4278-9A31-EB4B3BC1B805}" type="pres">
      <dgm:prSet presAssocID="{9479E6ED-5023-4559-ACDF-1F83877DCA5A}" presName="sibTrans" presStyleLbl="sibTrans2D1" presStyleIdx="0" presStyleCnt="0"/>
      <dgm:spPr/>
      <dgm:t>
        <a:bodyPr/>
        <a:lstStyle/>
        <a:p>
          <a:endParaRPr lang="en-US"/>
        </a:p>
      </dgm:t>
    </dgm:pt>
    <dgm:pt modelId="{423A6882-43FF-4926-A91B-610AEA5A75DA}" type="pres">
      <dgm:prSet presAssocID="{0798F5C2-9E03-44A0-BEBA-700C7CC854E8}" presName="compNode" presStyleCnt="0"/>
      <dgm:spPr/>
    </dgm:pt>
    <dgm:pt modelId="{4A3943AE-7C78-474A-BE5A-DC0E4778A979}" type="pres">
      <dgm:prSet presAssocID="{0798F5C2-9E03-44A0-BEBA-700C7CC854E8}" presName="node" presStyleLbl="node1" presStyleIdx="1" presStyleCnt="3" custScaleX="97859" custScaleY="80344" custLinFactNeighborY="-13022">
        <dgm:presLayoutVars>
          <dgm:bulletEnabled val="1"/>
        </dgm:presLayoutVars>
      </dgm:prSet>
      <dgm:spPr>
        <a:prstGeom prst="rect">
          <a:avLst/>
        </a:prstGeom>
      </dgm:spPr>
      <dgm:t>
        <a:bodyPr/>
        <a:lstStyle/>
        <a:p>
          <a:endParaRPr lang="en-US"/>
        </a:p>
      </dgm:t>
    </dgm:pt>
    <dgm:pt modelId="{93EA268D-A232-4900-AEDA-D6806352D391}" type="pres">
      <dgm:prSet presAssocID="{0798F5C2-9E03-44A0-BEBA-700C7CC854E8}" presName="invisiNode" presStyleLbl="node1" presStyleIdx="1" presStyleCnt="3"/>
      <dgm:spPr/>
    </dgm:pt>
    <dgm:pt modelId="{B0FCF83A-E930-47BA-AA92-68D1F59C9A72}" type="pres">
      <dgm:prSet presAssocID="{0798F5C2-9E03-44A0-BEBA-700C7CC854E8}" presName="imagNode" presStyleLbl="fgImgPlace1" presStyleIdx="1" presStyleCnt="3"/>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E6F63FAE-278C-4863-AE05-5339EC4C7E26}" type="pres">
      <dgm:prSet presAssocID="{C3A362AC-15D6-4776-AD90-16D6363AD6E1}" presName="sibTrans" presStyleLbl="sibTrans2D1" presStyleIdx="0" presStyleCnt="0"/>
      <dgm:spPr/>
      <dgm:t>
        <a:bodyPr/>
        <a:lstStyle/>
        <a:p>
          <a:endParaRPr lang="en-US"/>
        </a:p>
      </dgm:t>
    </dgm:pt>
    <dgm:pt modelId="{06877EB7-123F-4DB0-AE3E-9A342CCF75EB}" type="pres">
      <dgm:prSet presAssocID="{E7C54CF1-4247-471B-93E6-7F90E5BE8B7E}" presName="compNode" presStyleCnt="0"/>
      <dgm:spPr/>
    </dgm:pt>
    <dgm:pt modelId="{80F72C6A-9059-434F-8DC2-56A9DF1D4979}" type="pres">
      <dgm:prSet presAssocID="{E7C54CF1-4247-471B-93E6-7F90E5BE8B7E}" presName="node" presStyleLbl="node1" presStyleIdx="2" presStyleCnt="3" custScaleY="80344" custLinFactNeighborX="1217" custLinFactNeighborY="-13022">
        <dgm:presLayoutVars>
          <dgm:bulletEnabled val="1"/>
        </dgm:presLayoutVars>
      </dgm:prSet>
      <dgm:spPr>
        <a:prstGeom prst="rect">
          <a:avLst/>
        </a:prstGeom>
      </dgm:spPr>
      <dgm:t>
        <a:bodyPr/>
        <a:lstStyle/>
        <a:p>
          <a:endParaRPr lang="en-US"/>
        </a:p>
      </dgm:t>
    </dgm:pt>
    <dgm:pt modelId="{DB6C4888-AEDF-46B4-AC05-A175613A4712}" type="pres">
      <dgm:prSet presAssocID="{E7C54CF1-4247-471B-93E6-7F90E5BE8B7E}" presName="invisiNode" presStyleLbl="node1" presStyleIdx="2" presStyleCnt="3"/>
      <dgm:spPr/>
    </dgm:pt>
    <dgm:pt modelId="{A80E2374-9233-43F4-BDD7-C8A556AD955D}" type="pres">
      <dgm:prSet presAssocID="{E7C54CF1-4247-471B-93E6-7F90E5BE8B7E}" presName="imagNode" presStyleLbl="fgImgPlace1" presStyleIdx="2" presStyleCnt="3"/>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t>
        <a:bodyPr/>
        <a:lstStyle/>
        <a:p>
          <a:endParaRPr lang="zh-TW" altLang="en-US"/>
        </a:p>
      </dgm:t>
    </dgm:pt>
  </dgm:ptLst>
  <dgm:cxnLst>
    <dgm:cxn modelId="{A833DA2E-9F9E-4676-9116-7D42A3714DD4}" type="presOf" srcId="{D4056FDC-3BDD-4209-A5D2-A6ABB754764C}" destId="{82C31A59-897A-479F-822E-049AF492F67D}" srcOrd="0" destOrd="0" presId="urn:microsoft.com/office/officeart/2005/8/layout/pList2#2"/>
    <dgm:cxn modelId="{FBE8D95E-60A4-46A3-9F2D-B85208B4EFD0}" srcId="{D4056FDC-3BDD-4209-A5D2-A6ABB754764C}" destId="{2D39E56D-070A-4054-8B0F-FF78B2811073}" srcOrd="0" destOrd="0" parTransId="{D296B25E-B39B-4EDE-A1E9-D29CEA25E089}" sibTransId="{9479E6ED-5023-4559-ACDF-1F83877DCA5A}"/>
    <dgm:cxn modelId="{BFB439CA-3343-453E-92DD-F84952D41A79}" type="presOf" srcId="{9479E6ED-5023-4559-ACDF-1F83877DCA5A}" destId="{872FCCB5-A22E-4278-9A31-EB4B3BC1B805}" srcOrd="0" destOrd="0" presId="urn:microsoft.com/office/officeart/2005/8/layout/pList2#2"/>
    <dgm:cxn modelId="{ED480BD4-80CC-4C62-A48D-93077D384E69}" type="presOf" srcId="{E7C54CF1-4247-471B-93E6-7F90E5BE8B7E}" destId="{80F72C6A-9059-434F-8DC2-56A9DF1D4979}" srcOrd="0" destOrd="0" presId="urn:microsoft.com/office/officeart/2005/8/layout/pList2#2"/>
    <dgm:cxn modelId="{B3802CE1-FE79-4735-8B79-553A77657C0A}" type="presOf" srcId="{0798F5C2-9E03-44A0-BEBA-700C7CC854E8}" destId="{4A3943AE-7C78-474A-BE5A-DC0E4778A979}" srcOrd="0" destOrd="0" presId="urn:microsoft.com/office/officeart/2005/8/layout/pList2#2"/>
    <dgm:cxn modelId="{FA449376-0601-4447-B740-75C2D726E6D1}" type="presOf" srcId="{C3A362AC-15D6-4776-AD90-16D6363AD6E1}" destId="{E6F63FAE-278C-4863-AE05-5339EC4C7E26}" srcOrd="0" destOrd="0" presId="urn:microsoft.com/office/officeart/2005/8/layout/pList2#2"/>
    <dgm:cxn modelId="{10EC2C55-6DCC-4824-B3B5-33A695FD458B}" type="presOf" srcId="{2D39E56D-070A-4054-8B0F-FF78B2811073}" destId="{D4E81374-3266-4204-AF26-F5B10CEEC6B1}" srcOrd="0" destOrd="0" presId="urn:microsoft.com/office/officeart/2005/8/layout/pList2#2"/>
    <dgm:cxn modelId="{B283398D-E7A8-4F2F-A270-45239F9D39E5}" srcId="{D4056FDC-3BDD-4209-A5D2-A6ABB754764C}" destId="{E7C54CF1-4247-471B-93E6-7F90E5BE8B7E}" srcOrd="2" destOrd="0" parTransId="{09A212F7-87D5-4448-AEAB-43AE326B3F97}" sibTransId="{7C40448C-8205-48EE-82B8-E0940C738898}"/>
    <dgm:cxn modelId="{747EB9AE-9BD5-484C-A9B1-FDB75D6E493C}" srcId="{D4056FDC-3BDD-4209-A5D2-A6ABB754764C}" destId="{0798F5C2-9E03-44A0-BEBA-700C7CC854E8}" srcOrd="1" destOrd="0" parTransId="{17762B4C-D6E1-45A1-8853-05F9233576DA}" sibTransId="{C3A362AC-15D6-4776-AD90-16D6363AD6E1}"/>
    <dgm:cxn modelId="{8A13CCB1-3FA5-4E9B-B2D8-2E09884E3E27}" type="presParOf" srcId="{82C31A59-897A-479F-822E-049AF492F67D}" destId="{0194537A-057D-4546-8D85-D7C1B9B371A7}" srcOrd="0" destOrd="0" presId="urn:microsoft.com/office/officeart/2005/8/layout/pList2#2"/>
    <dgm:cxn modelId="{50FF399F-8723-4B1B-9C9E-1BB29E485C9D}" type="presParOf" srcId="{82C31A59-897A-479F-822E-049AF492F67D}" destId="{100A9E45-83DF-4743-85B7-8219A6F52D44}" srcOrd="1" destOrd="0" presId="urn:microsoft.com/office/officeart/2005/8/layout/pList2#2"/>
    <dgm:cxn modelId="{2417C635-D706-4279-ADE7-C954128DC125}" type="presParOf" srcId="{100A9E45-83DF-4743-85B7-8219A6F52D44}" destId="{17DFD988-B1D9-4AE0-8D6C-55145CE0FE68}" srcOrd="0" destOrd="0" presId="urn:microsoft.com/office/officeart/2005/8/layout/pList2#2"/>
    <dgm:cxn modelId="{E267BC58-2334-413E-9EDB-AE0ACC7FDBEC}" type="presParOf" srcId="{17DFD988-B1D9-4AE0-8D6C-55145CE0FE68}" destId="{D4E81374-3266-4204-AF26-F5B10CEEC6B1}" srcOrd="0" destOrd="0" presId="urn:microsoft.com/office/officeart/2005/8/layout/pList2#2"/>
    <dgm:cxn modelId="{942E08BB-752B-4DB0-82F6-D461FB2EBEEC}" type="presParOf" srcId="{17DFD988-B1D9-4AE0-8D6C-55145CE0FE68}" destId="{09696370-EB93-45D9-92DB-133E9EF4386D}" srcOrd="1" destOrd="0" presId="urn:microsoft.com/office/officeart/2005/8/layout/pList2#2"/>
    <dgm:cxn modelId="{5224E66E-2821-4A6C-BD39-524909D4AB47}" type="presParOf" srcId="{17DFD988-B1D9-4AE0-8D6C-55145CE0FE68}" destId="{CCE55530-97F1-4665-98A0-B369578A77BF}" srcOrd="2" destOrd="0" presId="urn:microsoft.com/office/officeart/2005/8/layout/pList2#2"/>
    <dgm:cxn modelId="{BD51E024-5D3E-4129-B075-5A093EA9EDEF}" type="presParOf" srcId="{100A9E45-83DF-4743-85B7-8219A6F52D44}" destId="{872FCCB5-A22E-4278-9A31-EB4B3BC1B805}" srcOrd="1" destOrd="0" presId="urn:microsoft.com/office/officeart/2005/8/layout/pList2#2"/>
    <dgm:cxn modelId="{E03C52A1-E0B5-4597-9683-57C205619BC9}" type="presParOf" srcId="{100A9E45-83DF-4743-85B7-8219A6F52D44}" destId="{423A6882-43FF-4926-A91B-610AEA5A75DA}" srcOrd="2" destOrd="0" presId="urn:microsoft.com/office/officeart/2005/8/layout/pList2#2"/>
    <dgm:cxn modelId="{04C1BFA9-A914-48DC-9AF4-57F50B1FDDB6}" type="presParOf" srcId="{423A6882-43FF-4926-A91B-610AEA5A75DA}" destId="{4A3943AE-7C78-474A-BE5A-DC0E4778A979}" srcOrd="0" destOrd="0" presId="urn:microsoft.com/office/officeart/2005/8/layout/pList2#2"/>
    <dgm:cxn modelId="{2102D1D0-82A8-42E5-9E60-FEB0009FF588}" type="presParOf" srcId="{423A6882-43FF-4926-A91B-610AEA5A75DA}" destId="{93EA268D-A232-4900-AEDA-D6806352D391}" srcOrd="1" destOrd="0" presId="urn:microsoft.com/office/officeart/2005/8/layout/pList2#2"/>
    <dgm:cxn modelId="{060F0600-0FAD-4910-95EC-076E984D4F5F}" type="presParOf" srcId="{423A6882-43FF-4926-A91B-610AEA5A75DA}" destId="{B0FCF83A-E930-47BA-AA92-68D1F59C9A72}" srcOrd="2" destOrd="0" presId="urn:microsoft.com/office/officeart/2005/8/layout/pList2#2"/>
    <dgm:cxn modelId="{2C3C8A2B-349E-4BF6-BB0F-216247AAA065}" type="presParOf" srcId="{100A9E45-83DF-4743-85B7-8219A6F52D44}" destId="{E6F63FAE-278C-4863-AE05-5339EC4C7E26}" srcOrd="3" destOrd="0" presId="urn:microsoft.com/office/officeart/2005/8/layout/pList2#2"/>
    <dgm:cxn modelId="{2DFB8012-6A74-4654-B84A-C64C313E8470}" type="presParOf" srcId="{100A9E45-83DF-4743-85B7-8219A6F52D44}" destId="{06877EB7-123F-4DB0-AE3E-9A342CCF75EB}" srcOrd="4" destOrd="0" presId="urn:microsoft.com/office/officeart/2005/8/layout/pList2#2"/>
    <dgm:cxn modelId="{39245792-AFCF-4AA2-9CB0-406B4521D96A}" type="presParOf" srcId="{06877EB7-123F-4DB0-AE3E-9A342CCF75EB}" destId="{80F72C6A-9059-434F-8DC2-56A9DF1D4979}" srcOrd="0" destOrd="0" presId="urn:microsoft.com/office/officeart/2005/8/layout/pList2#2"/>
    <dgm:cxn modelId="{B3CB1B32-C608-49DC-820B-BD738B0C3FF4}" type="presParOf" srcId="{06877EB7-123F-4DB0-AE3E-9A342CCF75EB}" destId="{DB6C4888-AEDF-46B4-AC05-A175613A4712}" srcOrd="1" destOrd="0" presId="urn:microsoft.com/office/officeart/2005/8/layout/pList2#2"/>
    <dgm:cxn modelId="{307E64FF-EE50-45D8-8FB1-3E7C88401D7D}" type="presParOf" srcId="{06877EB7-123F-4DB0-AE3E-9A342CCF75EB}" destId="{A80E2374-9233-43F4-BDD7-C8A556AD955D}"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955C6C-E48E-4A3B-B046-A76AB7182F65}"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41408AF-7DB7-415C-BA33-06809143D81D}">
      <dgm:prSet phldrT="[Text]"/>
      <dgm:spPr/>
      <dgm:t>
        <a:bodyPr/>
        <a:lstStyle/>
        <a:p>
          <a:r>
            <a:rPr lang="en-US" b="1" dirty="0" smtClean="0">
              <a:latin typeface="微軟正黑體" panose="020B0604030504040204" pitchFamily="34" charset="-120"/>
              <a:ea typeface="微軟正黑體" panose="020B0604030504040204" pitchFamily="34" charset="-120"/>
            </a:rPr>
            <a:t>UFO </a:t>
          </a:r>
          <a:r>
            <a:rPr lang="zh-TW" altLang="en-US" b="1" dirty="0" smtClean="0">
              <a:latin typeface="微軟正黑體" panose="020B0604030504040204" pitchFamily="34" charset="-120"/>
              <a:ea typeface="微軟正黑體" panose="020B0604030504040204" pitchFamily="34" charset="-120"/>
            </a:rPr>
            <a:t>成長</a:t>
          </a:r>
          <a:endParaRPr lang="en-US" b="1" dirty="0">
            <a:latin typeface="微軟正黑體" panose="020B0604030504040204" pitchFamily="34" charset="-120"/>
            <a:ea typeface="微軟正黑體" panose="020B0604030504040204" pitchFamily="34" charset="-120"/>
          </a:endParaRPr>
        </a:p>
      </dgm:t>
    </dgm:pt>
    <dgm:pt modelId="{71D6E5FA-ADBC-4D71-B85C-9DCF0B2C7892}" type="parTrans" cxnId="{AA5EE1CD-CFD7-4128-B9C4-0987047E2908}">
      <dgm:prSet/>
      <dgm:spPr/>
      <dgm:t>
        <a:bodyPr/>
        <a:lstStyle/>
        <a:p>
          <a:endParaRPr lang="en-US">
            <a:latin typeface="微軟正黑體" panose="020B0604030504040204" pitchFamily="34" charset="-120"/>
            <a:ea typeface="微軟正黑體" panose="020B0604030504040204" pitchFamily="34" charset="-120"/>
          </a:endParaRPr>
        </a:p>
      </dgm:t>
    </dgm:pt>
    <dgm:pt modelId="{1839B94E-F5D5-40F2-862E-67A8EA9694F5}" type="sibTrans" cxnId="{AA5EE1CD-CFD7-4128-B9C4-0987047E2908}">
      <dgm:prSet/>
      <dgm:spPr/>
      <dgm:t>
        <a:bodyPr/>
        <a:lstStyle/>
        <a:p>
          <a:endParaRPr lang="en-US">
            <a:latin typeface="微軟正黑體" panose="020B0604030504040204" pitchFamily="34" charset="-120"/>
            <a:ea typeface="微軟正黑體" panose="020B0604030504040204" pitchFamily="34" charset="-120"/>
          </a:endParaRPr>
        </a:p>
      </dgm:t>
    </dgm:pt>
    <dgm:pt modelId="{D6642937-8381-4711-860E-CDC5D8A03BE7}">
      <dgm:prSet phldrT="[Text]"/>
      <dgm:spPr/>
      <dgm:t>
        <a:bodyPr/>
        <a:lstStyle/>
        <a:p>
          <a:r>
            <a:rPr lang="en-US" b="1" dirty="0" smtClean="0">
              <a:latin typeface="微軟正黑體" panose="020B0604030504040204" pitchFamily="34" charset="-120"/>
              <a:ea typeface="微軟正黑體" panose="020B0604030504040204" pitchFamily="34" charset="-120"/>
            </a:rPr>
            <a:t>SHOP.COM: </a:t>
          </a:r>
          <a:endParaRPr lang="en-US" b="1" dirty="0">
            <a:latin typeface="微軟正黑體" panose="020B0604030504040204" pitchFamily="34" charset="-120"/>
            <a:ea typeface="微軟正黑體" panose="020B0604030504040204" pitchFamily="34" charset="-120"/>
          </a:endParaRPr>
        </a:p>
      </dgm:t>
    </dgm:pt>
    <dgm:pt modelId="{E1ACB8AA-A142-4142-9ED7-A74364169E39}" type="parTrans" cxnId="{9AE03875-D9DA-46DF-A47C-ACBEF0F675EC}">
      <dgm:prSet/>
      <dgm:spPr/>
      <dgm:t>
        <a:bodyPr/>
        <a:lstStyle/>
        <a:p>
          <a:endParaRPr lang="en-US">
            <a:latin typeface="微軟正黑體" panose="020B0604030504040204" pitchFamily="34" charset="-120"/>
            <a:ea typeface="微軟正黑體" panose="020B0604030504040204" pitchFamily="34" charset="-120"/>
          </a:endParaRPr>
        </a:p>
      </dgm:t>
    </dgm:pt>
    <dgm:pt modelId="{4A136D2B-28AD-4AE0-89A8-A6CE98E681A0}" type="sibTrans" cxnId="{9AE03875-D9DA-46DF-A47C-ACBEF0F675EC}">
      <dgm:prSet/>
      <dgm:spPr/>
      <dgm:t>
        <a:bodyPr/>
        <a:lstStyle/>
        <a:p>
          <a:endParaRPr lang="en-US">
            <a:latin typeface="微軟正黑體" panose="020B0604030504040204" pitchFamily="34" charset="-120"/>
            <a:ea typeface="微軟正黑體" panose="020B0604030504040204" pitchFamily="34" charset="-120"/>
          </a:endParaRPr>
        </a:p>
      </dgm:t>
    </dgm:pt>
    <dgm:pt modelId="{72967F89-033D-4CCD-90A1-C964CEE414E6}">
      <dgm:prSet phldrT="[Text]"/>
      <dgm:spPr/>
      <dgm:t>
        <a:bodyPr/>
        <a:lstStyle/>
        <a:p>
          <a:r>
            <a:rPr lang="en-US" b="1" dirty="0" smtClean="0">
              <a:latin typeface="微軟正黑體" panose="020B0604030504040204" pitchFamily="34" charset="-120"/>
              <a:ea typeface="微軟正黑體" panose="020B0604030504040204" pitchFamily="34" charset="-120"/>
            </a:rPr>
            <a:t>GMTSS, SABP, MUFO</a:t>
          </a:r>
          <a:endParaRPr lang="en-US" b="1" dirty="0">
            <a:latin typeface="微軟正黑體" panose="020B0604030504040204" pitchFamily="34" charset="-120"/>
            <a:ea typeface="微軟正黑體" panose="020B0604030504040204" pitchFamily="34" charset="-120"/>
          </a:endParaRPr>
        </a:p>
      </dgm:t>
    </dgm:pt>
    <dgm:pt modelId="{7151838F-6987-464A-917E-E4CF7353A40A}" type="parTrans" cxnId="{323A3F9E-0BA0-4F01-ABF1-A717D6767F6E}">
      <dgm:prSet/>
      <dgm:spPr/>
      <dgm:t>
        <a:bodyPr/>
        <a:lstStyle/>
        <a:p>
          <a:endParaRPr lang="en-US">
            <a:latin typeface="微軟正黑體" panose="020B0604030504040204" pitchFamily="34" charset="-120"/>
            <a:ea typeface="微軟正黑體" panose="020B0604030504040204" pitchFamily="34" charset="-120"/>
          </a:endParaRPr>
        </a:p>
      </dgm:t>
    </dgm:pt>
    <dgm:pt modelId="{69E3568F-8770-47B7-9616-F18C4591584D}" type="sibTrans" cxnId="{323A3F9E-0BA0-4F01-ABF1-A717D6767F6E}">
      <dgm:prSet/>
      <dgm:spPr/>
      <dgm:t>
        <a:bodyPr/>
        <a:lstStyle/>
        <a:p>
          <a:endParaRPr lang="en-US">
            <a:latin typeface="微軟正黑體" panose="020B0604030504040204" pitchFamily="34" charset="-120"/>
            <a:ea typeface="微軟正黑體" panose="020B0604030504040204" pitchFamily="34" charset="-120"/>
          </a:endParaRPr>
        </a:p>
      </dgm:t>
    </dgm:pt>
    <dgm:pt modelId="{F70B76F2-29DD-46E6-81EE-C9A5235F81FC}">
      <dgm:prSet phldrT="[Text]"/>
      <dgm:spPr/>
      <dgm:t>
        <a:bodyPr/>
        <a:lstStyle/>
        <a:p>
          <a:r>
            <a:rPr lang="en-US" b="1" dirty="0" smtClean="0">
              <a:latin typeface="微軟正黑體" panose="020B0604030504040204" pitchFamily="34" charset="-120"/>
              <a:ea typeface="微軟正黑體" panose="020B0604030504040204" pitchFamily="34" charset="-120"/>
            </a:rPr>
            <a:t>SHOP.COM </a:t>
          </a:r>
          <a:r>
            <a:rPr lang="zh-TW" altLang="en-US" b="1" dirty="0" smtClean="0">
              <a:latin typeface="微軟正黑體" panose="020B0604030504040204" pitchFamily="34" charset="-120"/>
              <a:ea typeface="微軟正黑體" panose="020B0604030504040204" pitchFamily="34" charset="-120"/>
            </a:rPr>
            <a:t>卡</a:t>
          </a:r>
          <a:endParaRPr lang="en-US" b="1" dirty="0">
            <a:latin typeface="微軟正黑體" panose="020B0604030504040204" pitchFamily="34" charset="-120"/>
            <a:ea typeface="微軟正黑體" panose="020B0604030504040204" pitchFamily="34" charset="-120"/>
          </a:endParaRPr>
        </a:p>
      </dgm:t>
    </dgm:pt>
    <dgm:pt modelId="{8251DA42-B4E8-470A-9D37-55FEBDF0038A}" type="parTrans" cxnId="{53B90F18-BC81-4037-AC70-C026205413A9}">
      <dgm:prSet/>
      <dgm:spPr/>
      <dgm:t>
        <a:bodyPr/>
        <a:lstStyle/>
        <a:p>
          <a:endParaRPr lang="en-US">
            <a:latin typeface="微軟正黑體" panose="020B0604030504040204" pitchFamily="34" charset="-120"/>
            <a:ea typeface="微軟正黑體" panose="020B0604030504040204" pitchFamily="34" charset="-120"/>
          </a:endParaRPr>
        </a:p>
      </dgm:t>
    </dgm:pt>
    <dgm:pt modelId="{D2B3CC4C-95E6-42F0-A6D7-EB7AF0E693B8}" type="sibTrans" cxnId="{53B90F18-BC81-4037-AC70-C026205413A9}">
      <dgm:prSet/>
      <dgm:spPr/>
      <dgm:t>
        <a:bodyPr/>
        <a:lstStyle/>
        <a:p>
          <a:endParaRPr lang="en-US">
            <a:latin typeface="微軟正黑體" panose="020B0604030504040204" pitchFamily="34" charset="-120"/>
            <a:ea typeface="微軟正黑體" panose="020B0604030504040204" pitchFamily="34" charset="-120"/>
          </a:endParaRPr>
        </a:p>
      </dgm:t>
    </dgm:pt>
    <dgm:pt modelId="{886D59B5-F244-4273-990C-669153412DAD}">
      <dgm:prSet/>
      <dgm:spPr/>
      <dgm:t>
        <a:bodyPr/>
        <a:lstStyle/>
        <a:p>
          <a:r>
            <a:rPr lang="en-US" b="1" dirty="0" smtClean="0">
              <a:latin typeface="微軟正黑體" panose="020B0604030504040204" pitchFamily="34" charset="-120"/>
              <a:ea typeface="微軟正黑體" panose="020B0604030504040204" pitchFamily="34" charset="-120"/>
            </a:rPr>
            <a:t>Google </a:t>
          </a:r>
          <a:r>
            <a:rPr lang="zh-TW" altLang="en-US" b="1" dirty="0" smtClean="0">
              <a:latin typeface="微軟正黑體" panose="020B0604030504040204" pitchFamily="34" charset="-120"/>
              <a:ea typeface="微軟正黑體" panose="020B0604030504040204" pitchFamily="34" charset="-120"/>
            </a:rPr>
            <a:t>地圖</a:t>
          </a:r>
          <a:endParaRPr lang="en-US" b="1" dirty="0" smtClean="0">
            <a:latin typeface="微軟正黑體" panose="020B0604030504040204" pitchFamily="34" charset="-120"/>
            <a:ea typeface="微軟正黑體" panose="020B0604030504040204" pitchFamily="34" charset="-120"/>
          </a:endParaRPr>
        </a:p>
      </dgm:t>
    </dgm:pt>
    <dgm:pt modelId="{9D4990B4-E653-40F1-BA7B-998AD8DA6410}" type="parTrans" cxnId="{4D4A6A42-F86C-43DE-8851-3580CD8791BC}">
      <dgm:prSet/>
      <dgm:spPr/>
      <dgm:t>
        <a:bodyPr/>
        <a:lstStyle/>
        <a:p>
          <a:endParaRPr lang="en-US">
            <a:latin typeface="微軟正黑體" panose="020B0604030504040204" pitchFamily="34" charset="-120"/>
            <a:ea typeface="微軟正黑體" panose="020B0604030504040204" pitchFamily="34" charset="-120"/>
          </a:endParaRPr>
        </a:p>
      </dgm:t>
    </dgm:pt>
    <dgm:pt modelId="{ED8491DF-0CF6-48B0-9C2A-EFCF44826363}" type="sibTrans" cxnId="{4D4A6A42-F86C-43DE-8851-3580CD8791BC}">
      <dgm:prSet/>
      <dgm:spPr/>
      <dgm:t>
        <a:bodyPr/>
        <a:lstStyle/>
        <a:p>
          <a:endParaRPr lang="en-US">
            <a:latin typeface="微軟正黑體" panose="020B0604030504040204" pitchFamily="34" charset="-120"/>
            <a:ea typeface="微軟正黑體" panose="020B0604030504040204" pitchFamily="34" charset="-120"/>
          </a:endParaRPr>
        </a:p>
      </dgm:t>
    </dgm:pt>
    <dgm:pt modelId="{6F810598-9D9F-43C1-8731-445B5298D04A}">
      <dgm:prSet/>
      <dgm:spPr/>
      <dgm:t>
        <a:bodyPr/>
        <a:lstStyle/>
        <a:p>
          <a:r>
            <a:rPr lang="zh-TW" altLang="en-US" b="1" dirty="0" smtClean="0">
              <a:latin typeface="微軟正黑體" panose="020B0604030504040204" pitchFamily="34" charset="-120"/>
              <a:ea typeface="微軟正黑體" panose="020B0604030504040204" pitchFamily="34" charset="-120"/>
            </a:rPr>
            <a:t>與 </a:t>
          </a:r>
          <a:r>
            <a:rPr lang="en-US" altLang="zh-TW" b="1" dirty="0" smtClean="0">
              <a:latin typeface="微軟正黑體" panose="020B0604030504040204" pitchFamily="34" charset="-120"/>
              <a:ea typeface="微軟正黑體" panose="020B0604030504040204" pitchFamily="34" charset="-120"/>
            </a:rPr>
            <a:t>UOB </a:t>
          </a:r>
          <a:r>
            <a:rPr lang="zh-TW" altLang="en-US" b="1" dirty="0" smtClean="0">
              <a:latin typeface="微軟正黑體" panose="020B0604030504040204" pitchFamily="34" charset="-120"/>
              <a:ea typeface="微軟正黑體" panose="020B0604030504040204" pitchFamily="34" charset="-120"/>
            </a:rPr>
            <a:t>促銷合作</a:t>
          </a:r>
          <a:endParaRPr lang="en-US" b="1" dirty="0">
            <a:latin typeface="微軟正黑體" panose="020B0604030504040204" pitchFamily="34" charset="-120"/>
            <a:ea typeface="微軟正黑體" panose="020B0604030504040204" pitchFamily="34" charset="-120"/>
          </a:endParaRPr>
        </a:p>
      </dgm:t>
    </dgm:pt>
    <dgm:pt modelId="{55D17C47-337C-4DCC-A1D8-4AFC90FDF814}" type="parTrans" cxnId="{5BB6AF47-FAA7-4317-8A2F-439330507C43}">
      <dgm:prSet/>
      <dgm:spPr/>
      <dgm:t>
        <a:bodyPr/>
        <a:lstStyle/>
        <a:p>
          <a:endParaRPr lang="en-US">
            <a:latin typeface="微軟正黑體" panose="020B0604030504040204" pitchFamily="34" charset="-120"/>
            <a:ea typeface="微軟正黑體" panose="020B0604030504040204" pitchFamily="34" charset="-120"/>
          </a:endParaRPr>
        </a:p>
      </dgm:t>
    </dgm:pt>
    <dgm:pt modelId="{7EC16341-D90A-40D2-8CB3-13314561E64F}" type="sibTrans" cxnId="{5BB6AF47-FAA7-4317-8A2F-439330507C43}">
      <dgm:prSet/>
      <dgm:spPr/>
      <dgm:t>
        <a:bodyPr/>
        <a:lstStyle/>
        <a:p>
          <a:endParaRPr lang="en-US">
            <a:latin typeface="微軟正黑體" panose="020B0604030504040204" pitchFamily="34" charset="-120"/>
            <a:ea typeface="微軟正黑體" panose="020B0604030504040204" pitchFamily="34" charset="-120"/>
          </a:endParaRPr>
        </a:p>
      </dgm:t>
    </dgm:pt>
    <dgm:pt modelId="{407223FA-DAAF-4AA7-B64A-638F9EB89EA2}">
      <dgm:prSet phldrT="[Text]"/>
      <dgm:spPr/>
      <dgm:t>
        <a:bodyPr/>
        <a:lstStyle/>
        <a:p>
          <a:r>
            <a:rPr lang="en-US" b="1" dirty="0" smtClean="0">
              <a:latin typeface="微軟正黑體" panose="020B0604030504040204" pitchFamily="34" charset="-120"/>
              <a:ea typeface="微軟正黑體" panose="020B0604030504040204" pitchFamily="34" charset="-120"/>
            </a:rPr>
            <a:t>2017 </a:t>
          </a:r>
          <a:r>
            <a:rPr lang="zh-TW" altLang="en-US" b="1" dirty="0" smtClean="0">
              <a:latin typeface="微軟正黑體" panose="020B0604030504040204" pitchFamily="34" charset="-120"/>
              <a:ea typeface="微軟正黑體" panose="020B0604030504040204" pitchFamily="34" charset="-120"/>
            </a:rPr>
            <a:t>發展重點</a:t>
          </a:r>
          <a:endParaRPr lang="en-US" b="1" dirty="0">
            <a:latin typeface="微軟正黑體" panose="020B0604030504040204" pitchFamily="34" charset="-120"/>
            <a:ea typeface="微軟正黑體" panose="020B0604030504040204" pitchFamily="34" charset="-120"/>
          </a:endParaRPr>
        </a:p>
      </dgm:t>
    </dgm:pt>
    <dgm:pt modelId="{C24C66AE-E53D-42F3-94D1-11B4DC34701C}" type="parTrans" cxnId="{3404F3BA-FE7B-4F3C-9FE5-24EDE1C80663}">
      <dgm:prSet/>
      <dgm:spPr/>
      <dgm:t>
        <a:bodyPr/>
        <a:lstStyle/>
        <a:p>
          <a:endParaRPr lang="en-US">
            <a:latin typeface="微軟正黑體" panose="020B0604030504040204" pitchFamily="34" charset="-120"/>
            <a:ea typeface="微軟正黑體" panose="020B0604030504040204" pitchFamily="34" charset="-120"/>
          </a:endParaRPr>
        </a:p>
      </dgm:t>
    </dgm:pt>
    <dgm:pt modelId="{9613F146-8673-470F-A00C-94FD4764494B}" type="sibTrans" cxnId="{3404F3BA-FE7B-4F3C-9FE5-24EDE1C80663}">
      <dgm:prSet/>
      <dgm:spPr/>
      <dgm:t>
        <a:bodyPr/>
        <a:lstStyle/>
        <a:p>
          <a:endParaRPr lang="en-US">
            <a:latin typeface="微軟正黑體" panose="020B0604030504040204" pitchFamily="34" charset="-120"/>
            <a:ea typeface="微軟正黑體" panose="020B0604030504040204" pitchFamily="34" charset="-120"/>
          </a:endParaRPr>
        </a:p>
      </dgm:t>
    </dgm:pt>
    <dgm:pt modelId="{29730BB8-C0A8-4338-8941-17E3E1BAB2FA}" type="pres">
      <dgm:prSet presAssocID="{12955C6C-E48E-4A3B-B046-A76AB7182F65}" presName="linear" presStyleCnt="0">
        <dgm:presLayoutVars>
          <dgm:dir/>
          <dgm:animLvl val="lvl"/>
          <dgm:resizeHandles val="exact"/>
        </dgm:presLayoutVars>
      </dgm:prSet>
      <dgm:spPr/>
      <dgm:t>
        <a:bodyPr/>
        <a:lstStyle/>
        <a:p>
          <a:endParaRPr lang="zh-TW" altLang="en-US"/>
        </a:p>
      </dgm:t>
    </dgm:pt>
    <dgm:pt modelId="{EF49341B-F6A0-4CB9-83AE-CCB80379E0CE}" type="pres">
      <dgm:prSet presAssocID="{407223FA-DAAF-4AA7-B64A-638F9EB89EA2}" presName="parentLin" presStyleCnt="0"/>
      <dgm:spPr/>
    </dgm:pt>
    <dgm:pt modelId="{56E791F7-5E05-4946-80DD-5F4074CB4FDB}" type="pres">
      <dgm:prSet presAssocID="{407223FA-DAAF-4AA7-B64A-638F9EB89EA2}" presName="parentLeftMargin" presStyleLbl="node1" presStyleIdx="0" presStyleCnt="3"/>
      <dgm:spPr/>
      <dgm:t>
        <a:bodyPr/>
        <a:lstStyle/>
        <a:p>
          <a:endParaRPr lang="en-US"/>
        </a:p>
      </dgm:t>
    </dgm:pt>
    <dgm:pt modelId="{C6F0CF97-D9FC-4648-B4E6-49029C8CBB99}" type="pres">
      <dgm:prSet presAssocID="{407223FA-DAAF-4AA7-B64A-638F9EB89EA2}" presName="parentText" presStyleLbl="node1" presStyleIdx="0" presStyleCnt="3">
        <dgm:presLayoutVars>
          <dgm:chMax val="0"/>
          <dgm:bulletEnabled val="1"/>
        </dgm:presLayoutVars>
      </dgm:prSet>
      <dgm:spPr/>
      <dgm:t>
        <a:bodyPr/>
        <a:lstStyle/>
        <a:p>
          <a:endParaRPr lang="en-US"/>
        </a:p>
      </dgm:t>
    </dgm:pt>
    <dgm:pt modelId="{36D24570-05CB-4BA8-8F0D-6A1BD060DF8D}" type="pres">
      <dgm:prSet presAssocID="{407223FA-DAAF-4AA7-B64A-638F9EB89EA2}" presName="negativeSpace" presStyleCnt="0"/>
      <dgm:spPr/>
    </dgm:pt>
    <dgm:pt modelId="{118D2B18-1C90-438F-BF22-8A68945A24C2}" type="pres">
      <dgm:prSet presAssocID="{407223FA-DAAF-4AA7-B64A-638F9EB89EA2}" presName="childText" presStyleLbl="conFgAcc1" presStyleIdx="0" presStyleCnt="3">
        <dgm:presLayoutVars>
          <dgm:bulletEnabled val="1"/>
        </dgm:presLayoutVars>
      </dgm:prSet>
      <dgm:spPr/>
    </dgm:pt>
    <dgm:pt modelId="{482094D0-019C-42DF-8ACA-1D756A774F61}" type="pres">
      <dgm:prSet presAssocID="{9613F146-8673-470F-A00C-94FD4764494B}" presName="spaceBetweenRectangles" presStyleCnt="0"/>
      <dgm:spPr/>
    </dgm:pt>
    <dgm:pt modelId="{90FC7073-CA41-4878-8539-4F58A1287FB8}" type="pres">
      <dgm:prSet presAssocID="{E41408AF-7DB7-415C-BA33-06809143D81D}" presName="parentLin" presStyleCnt="0"/>
      <dgm:spPr/>
    </dgm:pt>
    <dgm:pt modelId="{64C2C260-D40F-4DE2-952E-E77F3148E95E}" type="pres">
      <dgm:prSet presAssocID="{E41408AF-7DB7-415C-BA33-06809143D81D}" presName="parentLeftMargin" presStyleLbl="node1" presStyleIdx="0" presStyleCnt="3"/>
      <dgm:spPr/>
      <dgm:t>
        <a:bodyPr/>
        <a:lstStyle/>
        <a:p>
          <a:endParaRPr lang="zh-TW" altLang="en-US"/>
        </a:p>
      </dgm:t>
    </dgm:pt>
    <dgm:pt modelId="{CBB2B8E2-8572-47EE-AD1C-6148F6C23611}" type="pres">
      <dgm:prSet presAssocID="{E41408AF-7DB7-415C-BA33-06809143D81D}" presName="parentText" presStyleLbl="node1" presStyleIdx="1" presStyleCnt="3">
        <dgm:presLayoutVars>
          <dgm:chMax val="0"/>
          <dgm:bulletEnabled val="1"/>
        </dgm:presLayoutVars>
      </dgm:prSet>
      <dgm:spPr/>
      <dgm:t>
        <a:bodyPr/>
        <a:lstStyle/>
        <a:p>
          <a:endParaRPr lang="en-US"/>
        </a:p>
      </dgm:t>
    </dgm:pt>
    <dgm:pt modelId="{0DDEDC62-0B05-4739-9514-022958A0C8B0}" type="pres">
      <dgm:prSet presAssocID="{E41408AF-7DB7-415C-BA33-06809143D81D}" presName="negativeSpace" presStyleCnt="0"/>
      <dgm:spPr/>
    </dgm:pt>
    <dgm:pt modelId="{9513479F-1F1D-425A-A267-5A14D61B984C}" type="pres">
      <dgm:prSet presAssocID="{E41408AF-7DB7-415C-BA33-06809143D81D}" presName="childText" presStyleLbl="conFgAcc1" presStyleIdx="1" presStyleCnt="3" custLinFactNeighborX="8955" custLinFactNeighborY="17130">
        <dgm:presLayoutVars>
          <dgm:bulletEnabled val="1"/>
        </dgm:presLayoutVars>
      </dgm:prSet>
      <dgm:spPr/>
      <dgm:t>
        <a:bodyPr/>
        <a:lstStyle/>
        <a:p>
          <a:endParaRPr lang="en-US"/>
        </a:p>
      </dgm:t>
    </dgm:pt>
    <dgm:pt modelId="{8E1FA483-AC22-4F3F-9C58-ECBC8D3537AB}" type="pres">
      <dgm:prSet presAssocID="{1839B94E-F5D5-40F2-862E-67A8EA9694F5}" presName="spaceBetweenRectangles" presStyleCnt="0"/>
      <dgm:spPr/>
    </dgm:pt>
    <dgm:pt modelId="{31ACA215-7036-4695-BEAD-8CFC93D7BF02}" type="pres">
      <dgm:prSet presAssocID="{D6642937-8381-4711-860E-CDC5D8A03BE7}" presName="parentLin" presStyleCnt="0"/>
      <dgm:spPr/>
    </dgm:pt>
    <dgm:pt modelId="{DDEF2E3D-3B77-4DD3-9D73-EC417C406536}" type="pres">
      <dgm:prSet presAssocID="{D6642937-8381-4711-860E-CDC5D8A03BE7}" presName="parentLeftMargin" presStyleLbl="node1" presStyleIdx="1" presStyleCnt="3"/>
      <dgm:spPr/>
      <dgm:t>
        <a:bodyPr/>
        <a:lstStyle/>
        <a:p>
          <a:endParaRPr lang="zh-TW" altLang="en-US"/>
        </a:p>
      </dgm:t>
    </dgm:pt>
    <dgm:pt modelId="{55E7DC90-0342-41EF-B991-7D118ED9D6D0}" type="pres">
      <dgm:prSet presAssocID="{D6642937-8381-4711-860E-CDC5D8A03BE7}" presName="parentText" presStyleLbl="node1" presStyleIdx="2" presStyleCnt="3">
        <dgm:presLayoutVars>
          <dgm:chMax val="0"/>
          <dgm:bulletEnabled val="1"/>
        </dgm:presLayoutVars>
      </dgm:prSet>
      <dgm:spPr/>
      <dgm:t>
        <a:bodyPr/>
        <a:lstStyle/>
        <a:p>
          <a:endParaRPr lang="en-US"/>
        </a:p>
      </dgm:t>
    </dgm:pt>
    <dgm:pt modelId="{91F2C9F5-6A5C-43CD-9E6F-34A678FBA31F}" type="pres">
      <dgm:prSet presAssocID="{D6642937-8381-4711-860E-CDC5D8A03BE7}" presName="negativeSpace" presStyleCnt="0"/>
      <dgm:spPr/>
    </dgm:pt>
    <dgm:pt modelId="{8220C770-C1E1-4218-BA58-F4C337D379D8}" type="pres">
      <dgm:prSet presAssocID="{D6642937-8381-4711-860E-CDC5D8A03BE7}" presName="childText" presStyleLbl="conFgAcc1" presStyleIdx="2" presStyleCnt="3" custLinFactNeighborX="-549">
        <dgm:presLayoutVars>
          <dgm:bulletEnabled val="1"/>
        </dgm:presLayoutVars>
      </dgm:prSet>
      <dgm:spPr/>
      <dgm:t>
        <a:bodyPr/>
        <a:lstStyle/>
        <a:p>
          <a:endParaRPr lang="en-US"/>
        </a:p>
      </dgm:t>
    </dgm:pt>
  </dgm:ptLst>
  <dgm:cxnLst>
    <dgm:cxn modelId="{8BFFF23F-FB0F-448A-BD46-5402D19F58F0}" type="presOf" srcId="{72967F89-033D-4CCD-90A1-C964CEE414E6}" destId="{9513479F-1F1D-425A-A267-5A14D61B984C}" srcOrd="0" destOrd="0" presId="urn:microsoft.com/office/officeart/2005/8/layout/list1"/>
    <dgm:cxn modelId="{3DF9DE72-4BDE-4B04-B198-118B8155BAA0}" type="presOf" srcId="{D6642937-8381-4711-860E-CDC5D8A03BE7}" destId="{DDEF2E3D-3B77-4DD3-9D73-EC417C406536}" srcOrd="0" destOrd="0" presId="urn:microsoft.com/office/officeart/2005/8/layout/list1"/>
    <dgm:cxn modelId="{5CA35605-D58F-482F-9E9A-F67575F1F5E4}" type="presOf" srcId="{407223FA-DAAF-4AA7-B64A-638F9EB89EA2}" destId="{56E791F7-5E05-4946-80DD-5F4074CB4FDB}" srcOrd="0" destOrd="0" presId="urn:microsoft.com/office/officeart/2005/8/layout/list1"/>
    <dgm:cxn modelId="{4D4A6A42-F86C-43DE-8851-3580CD8791BC}" srcId="{D6642937-8381-4711-860E-CDC5D8A03BE7}" destId="{886D59B5-F244-4273-990C-669153412DAD}" srcOrd="1" destOrd="0" parTransId="{9D4990B4-E653-40F1-BA7B-998AD8DA6410}" sibTransId="{ED8491DF-0CF6-48B0-9C2A-EFCF44826363}"/>
    <dgm:cxn modelId="{9AE03875-D9DA-46DF-A47C-ACBEF0F675EC}" srcId="{12955C6C-E48E-4A3B-B046-A76AB7182F65}" destId="{D6642937-8381-4711-860E-CDC5D8A03BE7}" srcOrd="2" destOrd="0" parTransId="{E1ACB8AA-A142-4142-9ED7-A74364169E39}" sibTransId="{4A136D2B-28AD-4AE0-89A8-A6CE98E681A0}"/>
    <dgm:cxn modelId="{AA5EE1CD-CFD7-4128-B9C4-0987047E2908}" srcId="{12955C6C-E48E-4A3B-B046-A76AB7182F65}" destId="{E41408AF-7DB7-415C-BA33-06809143D81D}" srcOrd="1" destOrd="0" parTransId="{71D6E5FA-ADBC-4D71-B85C-9DCF0B2C7892}" sibTransId="{1839B94E-F5D5-40F2-862E-67A8EA9694F5}"/>
    <dgm:cxn modelId="{E900027B-87B8-420A-8F1F-BF374EE4BE17}" type="presOf" srcId="{E41408AF-7DB7-415C-BA33-06809143D81D}" destId="{64C2C260-D40F-4DE2-952E-E77F3148E95E}" srcOrd="0" destOrd="0" presId="urn:microsoft.com/office/officeart/2005/8/layout/list1"/>
    <dgm:cxn modelId="{816B94BD-DCAB-4286-99AE-DE705307AB11}" type="presOf" srcId="{F70B76F2-29DD-46E6-81EE-C9A5235F81FC}" destId="{8220C770-C1E1-4218-BA58-F4C337D379D8}" srcOrd="0" destOrd="0" presId="urn:microsoft.com/office/officeart/2005/8/layout/list1"/>
    <dgm:cxn modelId="{82AA5EB6-5184-4558-BFAB-2E1CE82F0197}" type="presOf" srcId="{407223FA-DAAF-4AA7-B64A-638F9EB89EA2}" destId="{C6F0CF97-D9FC-4648-B4E6-49029C8CBB99}" srcOrd="1" destOrd="0" presId="urn:microsoft.com/office/officeart/2005/8/layout/list1"/>
    <dgm:cxn modelId="{5BB6AF47-FAA7-4317-8A2F-439330507C43}" srcId="{D6642937-8381-4711-860E-CDC5D8A03BE7}" destId="{6F810598-9D9F-43C1-8731-445B5298D04A}" srcOrd="2" destOrd="0" parTransId="{55D17C47-337C-4DCC-A1D8-4AFC90FDF814}" sibTransId="{7EC16341-D90A-40D2-8CB3-13314561E64F}"/>
    <dgm:cxn modelId="{D2741A82-70EA-4B51-8FFD-7D0B40144F30}" type="presOf" srcId="{E41408AF-7DB7-415C-BA33-06809143D81D}" destId="{CBB2B8E2-8572-47EE-AD1C-6148F6C23611}" srcOrd="1" destOrd="0" presId="urn:microsoft.com/office/officeart/2005/8/layout/list1"/>
    <dgm:cxn modelId="{06170CAF-DC48-4A4E-98A1-B5D5C67FAC2E}" type="presOf" srcId="{D6642937-8381-4711-860E-CDC5D8A03BE7}" destId="{55E7DC90-0342-41EF-B991-7D118ED9D6D0}" srcOrd="1" destOrd="0" presId="urn:microsoft.com/office/officeart/2005/8/layout/list1"/>
    <dgm:cxn modelId="{E5D68FFF-571B-4406-A3D4-E7A74187BDF9}" type="presOf" srcId="{886D59B5-F244-4273-990C-669153412DAD}" destId="{8220C770-C1E1-4218-BA58-F4C337D379D8}" srcOrd="0" destOrd="1" presId="urn:microsoft.com/office/officeart/2005/8/layout/list1"/>
    <dgm:cxn modelId="{53B90F18-BC81-4037-AC70-C026205413A9}" srcId="{D6642937-8381-4711-860E-CDC5D8A03BE7}" destId="{F70B76F2-29DD-46E6-81EE-C9A5235F81FC}" srcOrd="0" destOrd="0" parTransId="{8251DA42-B4E8-470A-9D37-55FEBDF0038A}" sibTransId="{D2B3CC4C-95E6-42F0-A6D7-EB7AF0E693B8}"/>
    <dgm:cxn modelId="{3404F3BA-FE7B-4F3C-9FE5-24EDE1C80663}" srcId="{12955C6C-E48E-4A3B-B046-A76AB7182F65}" destId="{407223FA-DAAF-4AA7-B64A-638F9EB89EA2}" srcOrd="0" destOrd="0" parTransId="{C24C66AE-E53D-42F3-94D1-11B4DC34701C}" sibTransId="{9613F146-8673-470F-A00C-94FD4764494B}"/>
    <dgm:cxn modelId="{AC1E99DD-7563-43B7-9077-644206DC369E}" type="presOf" srcId="{12955C6C-E48E-4A3B-B046-A76AB7182F65}" destId="{29730BB8-C0A8-4338-8941-17E3E1BAB2FA}" srcOrd="0" destOrd="0" presId="urn:microsoft.com/office/officeart/2005/8/layout/list1"/>
    <dgm:cxn modelId="{323A3F9E-0BA0-4F01-ABF1-A717D6767F6E}" srcId="{E41408AF-7DB7-415C-BA33-06809143D81D}" destId="{72967F89-033D-4CCD-90A1-C964CEE414E6}" srcOrd="0" destOrd="0" parTransId="{7151838F-6987-464A-917E-E4CF7353A40A}" sibTransId="{69E3568F-8770-47B7-9616-F18C4591584D}"/>
    <dgm:cxn modelId="{3161FACA-42A7-4602-9A5B-E15EC1CB61D3}" type="presOf" srcId="{6F810598-9D9F-43C1-8731-445B5298D04A}" destId="{8220C770-C1E1-4218-BA58-F4C337D379D8}" srcOrd="0" destOrd="2" presId="urn:microsoft.com/office/officeart/2005/8/layout/list1"/>
    <dgm:cxn modelId="{9CFBDE54-BFC1-46A1-861E-8B161EF14AB4}" type="presParOf" srcId="{29730BB8-C0A8-4338-8941-17E3E1BAB2FA}" destId="{EF49341B-F6A0-4CB9-83AE-CCB80379E0CE}" srcOrd="0" destOrd="0" presId="urn:microsoft.com/office/officeart/2005/8/layout/list1"/>
    <dgm:cxn modelId="{34BBD3F6-BA2D-44EA-86F8-E126B25EA4F9}" type="presParOf" srcId="{EF49341B-F6A0-4CB9-83AE-CCB80379E0CE}" destId="{56E791F7-5E05-4946-80DD-5F4074CB4FDB}" srcOrd="0" destOrd="0" presId="urn:microsoft.com/office/officeart/2005/8/layout/list1"/>
    <dgm:cxn modelId="{D7A68D25-4FB0-4C07-B005-316A0383F82C}" type="presParOf" srcId="{EF49341B-F6A0-4CB9-83AE-CCB80379E0CE}" destId="{C6F0CF97-D9FC-4648-B4E6-49029C8CBB99}" srcOrd="1" destOrd="0" presId="urn:microsoft.com/office/officeart/2005/8/layout/list1"/>
    <dgm:cxn modelId="{C612B8F0-5379-4F52-BA57-421D8010A243}" type="presParOf" srcId="{29730BB8-C0A8-4338-8941-17E3E1BAB2FA}" destId="{36D24570-05CB-4BA8-8F0D-6A1BD060DF8D}" srcOrd="1" destOrd="0" presId="urn:microsoft.com/office/officeart/2005/8/layout/list1"/>
    <dgm:cxn modelId="{308CF83D-04BA-4B06-ABAB-0DC2EA1E2D9C}" type="presParOf" srcId="{29730BB8-C0A8-4338-8941-17E3E1BAB2FA}" destId="{118D2B18-1C90-438F-BF22-8A68945A24C2}" srcOrd="2" destOrd="0" presId="urn:microsoft.com/office/officeart/2005/8/layout/list1"/>
    <dgm:cxn modelId="{1ADE6D3A-F563-437F-A241-480DF1311E40}" type="presParOf" srcId="{29730BB8-C0A8-4338-8941-17E3E1BAB2FA}" destId="{482094D0-019C-42DF-8ACA-1D756A774F61}" srcOrd="3" destOrd="0" presId="urn:microsoft.com/office/officeart/2005/8/layout/list1"/>
    <dgm:cxn modelId="{1D1B138A-97CF-4650-8778-83AC0C9A3EBD}" type="presParOf" srcId="{29730BB8-C0A8-4338-8941-17E3E1BAB2FA}" destId="{90FC7073-CA41-4878-8539-4F58A1287FB8}" srcOrd="4" destOrd="0" presId="urn:microsoft.com/office/officeart/2005/8/layout/list1"/>
    <dgm:cxn modelId="{898ECF0F-35F7-43A2-9B45-5DAFFEB82467}" type="presParOf" srcId="{90FC7073-CA41-4878-8539-4F58A1287FB8}" destId="{64C2C260-D40F-4DE2-952E-E77F3148E95E}" srcOrd="0" destOrd="0" presId="urn:microsoft.com/office/officeart/2005/8/layout/list1"/>
    <dgm:cxn modelId="{D7DD0EA5-CAC5-4FF4-AB22-D672CBC42DE8}" type="presParOf" srcId="{90FC7073-CA41-4878-8539-4F58A1287FB8}" destId="{CBB2B8E2-8572-47EE-AD1C-6148F6C23611}" srcOrd="1" destOrd="0" presId="urn:microsoft.com/office/officeart/2005/8/layout/list1"/>
    <dgm:cxn modelId="{70AB8611-2949-4E7B-A67B-81F2B718CB67}" type="presParOf" srcId="{29730BB8-C0A8-4338-8941-17E3E1BAB2FA}" destId="{0DDEDC62-0B05-4739-9514-022958A0C8B0}" srcOrd="5" destOrd="0" presId="urn:microsoft.com/office/officeart/2005/8/layout/list1"/>
    <dgm:cxn modelId="{D8F03E64-F445-4C9F-8E43-BFBC76FC72AA}" type="presParOf" srcId="{29730BB8-C0A8-4338-8941-17E3E1BAB2FA}" destId="{9513479F-1F1D-425A-A267-5A14D61B984C}" srcOrd="6" destOrd="0" presId="urn:microsoft.com/office/officeart/2005/8/layout/list1"/>
    <dgm:cxn modelId="{C42E2B26-75E0-4E75-ABF3-8978012BCBE0}" type="presParOf" srcId="{29730BB8-C0A8-4338-8941-17E3E1BAB2FA}" destId="{8E1FA483-AC22-4F3F-9C58-ECBC8D3537AB}" srcOrd="7" destOrd="0" presId="urn:microsoft.com/office/officeart/2005/8/layout/list1"/>
    <dgm:cxn modelId="{BF4515BF-80E2-4787-B833-2954C6E866E6}" type="presParOf" srcId="{29730BB8-C0A8-4338-8941-17E3E1BAB2FA}" destId="{31ACA215-7036-4695-BEAD-8CFC93D7BF02}" srcOrd="8" destOrd="0" presId="urn:microsoft.com/office/officeart/2005/8/layout/list1"/>
    <dgm:cxn modelId="{3259B3C9-F04E-423C-A18F-38C845F4B439}" type="presParOf" srcId="{31ACA215-7036-4695-BEAD-8CFC93D7BF02}" destId="{DDEF2E3D-3B77-4DD3-9D73-EC417C406536}" srcOrd="0" destOrd="0" presId="urn:microsoft.com/office/officeart/2005/8/layout/list1"/>
    <dgm:cxn modelId="{B000C444-A4DF-46F3-975F-3CF806886032}" type="presParOf" srcId="{31ACA215-7036-4695-BEAD-8CFC93D7BF02}" destId="{55E7DC90-0342-41EF-B991-7D118ED9D6D0}" srcOrd="1" destOrd="0" presId="urn:microsoft.com/office/officeart/2005/8/layout/list1"/>
    <dgm:cxn modelId="{92F3407F-0C16-4967-8333-2D494C685E8B}" type="presParOf" srcId="{29730BB8-C0A8-4338-8941-17E3E1BAB2FA}" destId="{91F2C9F5-6A5C-43CD-9E6F-34A678FBA31F}" srcOrd="9" destOrd="0" presId="urn:microsoft.com/office/officeart/2005/8/layout/list1"/>
    <dgm:cxn modelId="{80681E18-5911-45B7-AAAD-2C4BB61B0412}" type="presParOf" srcId="{29730BB8-C0A8-4338-8941-17E3E1BAB2FA}" destId="{8220C770-C1E1-4218-BA58-F4C337D379D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955C6C-E48E-4A3B-B046-A76AB7182F65}"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41408AF-7DB7-415C-BA33-06809143D81D}">
      <dgm:prSet phldrT="[Text]"/>
      <dgm:spPr/>
      <dgm:t>
        <a:bodyPr/>
        <a:lstStyle/>
        <a:p>
          <a:r>
            <a:rPr lang="en-US" b="1" dirty="0" smtClean="0">
              <a:latin typeface="微軟正黑體" panose="020B0604030504040204" pitchFamily="34" charset="-120"/>
              <a:ea typeface="微軟正黑體" panose="020B0604030504040204" pitchFamily="34" charset="-120"/>
            </a:rPr>
            <a:t>UFO </a:t>
          </a:r>
          <a:r>
            <a:rPr lang="zh-TW" altLang="en-US" b="1" dirty="0" smtClean="0">
              <a:latin typeface="微軟正黑體" panose="020B0604030504040204" pitchFamily="34" charset="-120"/>
              <a:ea typeface="微軟正黑體" panose="020B0604030504040204" pitchFamily="34" charset="-120"/>
            </a:rPr>
            <a:t>成長</a:t>
          </a:r>
          <a:endParaRPr lang="en-US" b="1" dirty="0">
            <a:latin typeface="微軟正黑體" panose="020B0604030504040204" pitchFamily="34" charset="-120"/>
            <a:ea typeface="微軟正黑體" panose="020B0604030504040204" pitchFamily="34" charset="-120"/>
          </a:endParaRPr>
        </a:p>
      </dgm:t>
    </dgm:pt>
    <dgm:pt modelId="{71D6E5FA-ADBC-4D71-B85C-9DCF0B2C7892}" type="parTrans" cxnId="{AA5EE1CD-CFD7-4128-B9C4-0987047E2908}">
      <dgm:prSet/>
      <dgm:spPr/>
      <dgm:t>
        <a:bodyPr/>
        <a:lstStyle/>
        <a:p>
          <a:endParaRPr lang="en-US">
            <a:latin typeface="微軟正黑體" panose="020B0604030504040204" pitchFamily="34" charset="-120"/>
            <a:ea typeface="微軟正黑體" panose="020B0604030504040204" pitchFamily="34" charset="-120"/>
          </a:endParaRPr>
        </a:p>
      </dgm:t>
    </dgm:pt>
    <dgm:pt modelId="{1839B94E-F5D5-40F2-862E-67A8EA9694F5}" type="sibTrans" cxnId="{AA5EE1CD-CFD7-4128-B9C4-0987047E2908}">
      <dgm:prSet/>
      <dgm:spPr/>
      <dgm:t>
        <a:bodyPr/>
        <a:lstStyle/>
        <a:p>
          <a:endParaRPr lang="en-US">
            <a:latin typeface="微軟正黑體" panose="020B0604030504040204" pitchFamily="34" charset="-120"/>
            <a:ea typeface="微軟正黑體" panose="020B0604030504040204" pitchFamily="34" charset="-120"/>
          </a:endParaRPr>
        </a:p>
      </dgm:t>
    </dgm:pt>
    <dgm:pt modelId="{D6642937-8381-4711-860E-CDC5D8A03BE7}">
      <dgm:prSet phldrT="[Text]"/>
      <dgm:spPr/>
      <dgm:t>
        <a:bodyPr/>
        <a:lstStyle/>
        <a:p>
          <a:r>
            <a:rPr lang="en-US" b="1" dirty="0" smtClean="0">
              <a:latin typeface="微軟正黑體" panose="020B0604030504040204" pitchFamily="34" charset="-120"/>
              <a:ea typeface="微軟正黑體" panose="020B0604030504040204" pitchFamily="34" charset="-120"/>
            </a:rPr>
            <a:t>SHOP.COM: </a:t>
          </a:r>
          <a:endParaRPr lang="en-US" b="1" dirty="0">
            <a:latin typeface="微軟正黑體" panose="020B0604030504040204" pitchFamily="34" charset="-120"/>
            <a:ea typeface="微軟正黑體" panose="020B0604030504040204" pitchFamily="34" charset="-120"/>
          </a:endParaRPr>
        </a:p>
      </dgm:t>
    </dgm:pt>
    <dgm:pt modelId="{E1ACB8AA-A142-4142-9ED7-A74364169E39}" type="parTrans" cxnId="{9AE03875-D9DA-46DF-A47C-ACBEF0F675EC}">
      <dgm:prSet/>
      <dgm:spPr/>
      <dgm:t>
        <a:bodyPr/>
        <a:lstStyle/>
        <a:p>
          <a:endParaRPr lang="en-US">
            <a:latin typeface="微軟正黑體" panose="020B0604030504040204" pitchFamily="34" charset="-120"/>
            <a:ea typeface="微軟正黑體" panose="020B0604030504040204" pitchFamily="34" charset="-120"/>
          </a:endParaRPr>
        </a:p>
      </dgm:t>
    </dgm:pt>
    <dgm:pt modelId="{4A136D2B-28AD-4AE0-89A8-A6CE98E681A0}" type="sibTrans" cxnId="{9AE03875-D9DA-46DF-A47C-ACBEF0F675EC}">
      <dgm:prSet/>
      <dgm:spPr/>
      <dgm:t>
        <a:bodyPr/>
        <a:lstStyle/>
        <a:p>
          <a:endParaRPr lang="en-US">
            <a:latin typeface="微軟正黑體" panose="020B0604030504040204" pitchFamily="34" charset="-120"/>
            <a:ea typeface="微軟正黑體" panose="020B0604030504040204" pitchFamily="34" charset="-120"/>
          </a:endParaRPr>
        </a:p>
      </dgm:t>
    </dgm:pt>
    <dgm:pt modelId="{72967F89-033D-4CCD-90A1-C964CEE414E6}">
      <dgm:prSet phldrT="[Text]"/>
      <dgm:spPr/>
      <dgm:t>
        <a:bodyPr/>
        <a:lstStyle/>
        <a:p>
          <a:r>
            <a:rPr lang="en-US" b="1" dirty="0" smtClean="0">
              <a:latin typeface="微軟正黑體" panose="020B0604030504040204" pitchFamily="34" charset="-120"/>
              <a:ea typeface="微軟正黑體" panose="020B0604030504040204" pitchFamily="34" charset="-120"/>
            </a:rPr>
            <a:t>GMTSS, SABP, MUFO</a:t>
          </a:r>
          <a:endParaRPr lang="en-US" b="1" dirty="0">
            <a:latin typeface="微軟正黑體" panose="020B0604030504040204" pitchFamily="34" charset="-120"/>
            <a:ea typeface="微軟正黑體" panose="020B0604030504040204" pitchFamily="34" charset="-120"/>
          </a:endParaRPr>
        </a:p>
      </dgm:t>
    </dgm:pt>
    <dgm:pt modelId="{7151838F-6987-464A-917E-E4CF7353A40A}" type="parTrans" cxnId="{323A3F9E-0BA0-4F01-ABF1-A717D6767F6E}">
      <dgm:prSet/>
      <dgm:spPr/>
      <dgm:t>
        <a:bodyPr/>
        <a:lstStyle/>
        <a:p>
          <a:endParaRPr lang="en-US">
            <a:latin typeface="微軟正黑體" panose="020B0604030504040204" pitchFamily="34" charset="-120"/>
            <a:ea typeface="微軟正黑體" panose="020B0604030504040204" pitchFamily="34" charset="-120"/>
          </a:endParaRPr>
        </a:p>
      </dgm:t>
    </dgm:pt>
    <dgm:pt modelId="{69E3568F-8770-47B7-9616-F18C4591584D}" type="sibTrans" cxnId="{323A3F9E-0BA0-4F01-ABF1-A717D6767F6E}">
      <dgm:prSet/>
      <dgm:spPr/>
      <dgm:t>
        <a:bodyPr/>
        <a:lstStyle/>
        <a:p>
          <a:endParaRPr lang="en-US">
            <a:latin typeface="微軟正黑體" panose="020B0604030504040204" pitchFamily="34" charset="-120"/>
            <a:ea typeface="微軟正黑體" panose="020B0604030504040204" pitchFamily="34" charset="-120"/>
          </a:endParaRPr>
        </a:p>
      </dgm:t>
    </dgm:pt>
    <dgm:pt modelId="{F70B76F2-29DD-46E6-81EE-C9A5235F81FC}">
      <dgm:prSet phldrT="[Text]"/>
      <dgm:spPr/>
      <dgm:t>
        <a:bodyPr/>
        <a:lstStyle/>
        <a:p>
          <a:r>
            <a:rPr lang="en-US" b="1" dirty="0" err="1" smtClean="0">
              <a:latin typeface="微軟正黑體" panose="020B0604030504040204" pitchFamily="34" charset="-120"/>
              <a:ea typeface="微軟正黑體" panose="020B0604030504040204" pitchFamily="34" charset="-120"/>
            </a:rPr>
            <a:t>Ztore</a:t>
          </a:r>
          <a:r>
            <a:rPr lang="en-US"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共同公益活動</a:t>
          </a:r>
          <a:endParaRPr lang="en-US" b="1" dirty="0">
            <a:latin typeface="微軟正黑體" panose="020B0604030504040204" pitchFamily="34" charset="-120"/>
            <a:ea typeface="微軟正黑體" panose="020B0604030504040204" pitchFamily="34" charset="-120"/>
          </a:endParaRPr>
        </a:p>
      </dgm:t>
    </dgm:pt>
    <dgm:pt modelId="{8251DA42-B4E8-470A-9D37-55FEBDF0038A}" type="parTrans" cxnId="{53B90F18-BC81-4037-AC70-C026205413A9}">
      <dgm:prSet/>
      <dgm:spPr/>
      <dgm:t>
        <a:bodyPr/>
        <a:lstStyle/>
        <a:p>
          <a:endParaRPr lang="en-US">
            <a:latin typeface="微軟正黑體" panose="020B0604030504040204" pitchFamily="34" charset="-120"/>
            <a:ea typeface="微軟正黑體" panose="020B0604030504040204" pitchFamily="34" charset="-120"/>
          </a:endParaRPr>
        </a:p>
      </dgm:t>
    </dgm:pt>
    <dgm:pt modelId="{D2B3CC4C-95E6-42F0-A6D7-EB7AF0E693B8}" type="sibTrans" cxnId="{53B90F18-BC81-4037-AC70-C026205413A9}">
      <dgm:prSet/>
      <dgm:spPr/>
      <dgm:t>
        <a:bodyPr/>
        <a:lstStyle/>
        <a:p>
          <a:endParaRPr lang="en-US">
            <a:latin typeface="微軟正黑體" panose="020B0604030504040204" pitchFamily="34" charset="-120"/>
            <a:ea typeface="微軟正黑體" panose="020B0604030504040204" pitchFamily="34" charset="-120"/>
          </a:endParaRPr>
        </a:p>
      </dgm:t>
    </dgm:pt>
    <dgm:pt modelId="{407223FA-DAAF-4AA7-B64A-638F9EB89EA2}">
      <dgm:prSet phldrT="[Text]"/>
      <dgm:spPr/>
      <dgm:t>
        <a:bodyPr/>
        <a:lstStyle/>
        <a:p>
          <a:r>
            <a:rPr lang="en-US" b="1" dirty="0" smtClean="0">
              <a:latin typeface="微軟正黑體" panose="020B0604030504040204" pitchFamily="34" charset="-120"/>
              <a:ea typeface="微軟正黑體" panose="020B0604030504040204" pitchFamily="34" charset="-120"/>
            </a:rPr>
            <a:t>2017 </a:t>
          </a:r>
          <a:r>
            <a:rPr lang="zh-TW" altLang="en-US" b="1" dirty="0" smtClean="0">
              <a:latin typeface="微軟正黑體" panose="020B0604030504040204" pitchFamily="34" charset="-120"/>
              <a:ea typeface="微軟正黑體" panose="020B0604030504040204" pitchFamily="34" charset="-120"/>
            </a:rPr>
            <a:t>發展重點</a:t>
          </a:r>
          <a:endParaRPr lang="en-US" b="1" dirty="0">
            <a:latin typeface="微軟正黑體" panose="020B0604030504040204" pitchFamily="34" charset="-120"/>
            <a:ea typeface="微軟正黑體" panose="020B0604030504040204" pitchFamily="34" charset="-120"/>
          </a:endParaRPr>
        </a:p>
      </dgm:t>
    </dgm:pt>
    <dgm:pt modelId="{C24C66AE-E53D-42F3-94D1-11B4DC34701C}" type="parTrans" cxnId="{3404F3BA-FE7B-4F3C-9FE5-24EDE1C80663}">
      <dgm:prSet/>
      <dgm:spPr/>
      <dgm:t>
        <a:bodyPr/>
        <a:lstStyle/>
        <a:p>
          <a:endParaRPr lang="en-US">
            <a:latin typeface="微軟正黑體" panose="020B0604030504040204" pitchFamily="34" charset="-120"/>
            <a:ea typeface="微軟正黑體" panose="020B0604030504040204" pitchFamily="34" charset="-120"/>
          </a:endParaRPr>
        </a:p>
      </dgm:t>
    </dgm:pt>
    <dgm:pt modelId="{9613F146-8673-470F-A00C-94FD4764494B}" type="sibTrans" cxnId="{3404F3BA-FE7B-4F3C-9FE5-24EDE1C80663}">
      <dgm:prSet/>
      <dgm:spPr/>
      <dgm:t>
        <a:bodyPr/>
        <a:lstStyle/>
        <a:p>
          <a:endParaRPr lang="en-US">
            <a:latin typeface="微軟正黑體" panose="020B0604030504040204" pitchFamily="34" charset="-120"/>
            <a:ea typeface="微軟正黑體" panose="020B0604030504040204" pitchFamily="34" charset="-120"/>
          </a:endParaRPr>
        </a:p>
      </dgm:t>
    </dgm:pt>
    <dgm:pt modelId="{B36BB23B-138E-474C-B9E0-C2360FC8BC8E}">
      <dgm:prSet/>
      <dgm:spPr/>
      <dgm:t>
        <a:bodyPr/>
        <a:lstStyle/>
        <a:p>
          <a:r>
            <a:rPr lang="en-US" b="1" smtClean="0">
              <a:latin typeface="微軟正黑體" panose="020B0604030504040204" pitchFamily="34" charset="-120"/>
              <a:ea typeface="微軟正黑體" panose="020B0604030504040204" pitchFamily="34" charset="-120"/>
            </a:rPr>
            <a:t>SHOP.COM </a:t>
          </a:r>
          <a:r>
            <a:rPr lang="zh-TW" altLang="en-US" b="1" smtClean="0">
              <a:latin typeface="微軟正黑體" panose="020B0604030504040204" pitchFamily="34" charset="-120"/>
              <a:ea typeface="微軟正黑體" panose="020B0604030504040204" pitchFamily="34" charset="-120"/>
            </a:rPr>
            <a:t>說明圖冊</a:t>
          </a:r>
          <a:endParaRPr lang="en-US" b="1" dirty="0">
            <a:latin typeface="微軟正黑體" panose="020B0604030504040204" pitchFamily="34" charset="-120"/>
            <a:ea typeface="微軟正黑體" panose="020B0604030504040204" pitchFamily="34" charset="-120"/>
          </a:endParaRPr>
        </a:p>
      </dgm:t>
    </dgm:pt>
    <dgm:pt modelId="{662E1D56-A884-4FE9-81D3-999C689EBC0C}" type="parTrans" cxnId="{83D4AA4D-A68E-420E-AD31-23A35DA5D3AB}">
      <dgm:prSet/>
      <dgm:spPr/>
      <dgm:t>
        <a:bodyPr/>
        <a:lstStyle/>
        <a:p>
          <a:endParaRPr lang="en-US"/>
        </a:p>
      </dgm:t>
    </dgm:pt>
    <dgm:pt modelId="{AA5D013A-9ED7-4018-A8CF-232EC93A08CC}" type="sibTrans" cxnId="{83D4AA4D-A68E-420E-AD31-23A35DA5D3AB}">
      <dgm:prSet/>
      <dgm:spPr/>
      <dgm:t>
        <a:bodyPr/>
        <a:lstStyle/>
        <a:p>
          <a:endParaRPr lang="en-US"/>
        </a:p>
      </dgm:t>
    </dgm:pt>
    <dgm:pt modelId="{34B8E6ED-DC6D-46C7-852E-D888CC01E4CC}">
      <dgm:prSet/>
      <dgm:spPr/>
      <dgm:t>
        <a:bodyPr/>
        <a:lstStyle/>
        <a:p>
          <a:r>
            <a:rPr lang="zh-TW" altLang="en-US" b="1" dirty="0" smtClean="0">
              <a:latin typeface="微軟正黑體" panose="020B0604030504040204" pitchFamily="34" charset="-120"/>
              <a:ea typeface="微軟正黑體" panose="020B0604030504040204" pitchFamily="34" charset="-120"/>
            </a:rPr>
            <a:t>伙伴商店商户應用程式</a:t>
          </a:r>
          <a:endParaRPr lang="en-US" b="1" dirty="0">
            <a:latin typeface="微軟正黑體" panose="020B0604030504040204" pitchFamily="34" charset="-120"/>
            <a:ea typeface="微軟正黑體" panose="020B0604030504040204" pitchFamily="34" charset="-120"/>
          </a:endParaRPr>
        </a:p>
      </dgm:t>
    </dgm:pt>
    <dgm:pt modelId="{05AB152D-2B33-42E6-AA1B-7679D77D4C50}" type="parTrans" cxnId="{EA2D0341-1EBE-41BB-B065-3B8703C3BC0F}">
      <dgm:prSet/>
      <dgm:spPr/>
      <dgm:t>
        <a:bodyPr/>
        <a:lstStyle/>
        <a:p>
          <a:endParaRPr lang="en-US"/>
        </a:p>
      </dgm:t>
    </dgm:pt>
    <dgm:pt modelId="{AD17AE4F-DC83-452D-AD20-2422AE2E9360}" type="sibTrans" cxnId="{EA2D0341-1EBE-41BB-B065-3B8703C3BC0F}">
      <dgm:prSet/>
      <dgm:spPr/>
      <dgm:t>
        <a:bodyPr/>
        <a:lstStyle/>
        <a:p>
          <a:endParaRPr lang="en-US"/>
        </a:p>
      </dgm:t>
    </dgm:pt>
    <dgm:pt modelId="{29730BB8-C0A8-4338-8941-17E3E1BAB2FA}" type="pres">
      <dgm:prSet presAssocID="{12955C6C-E48E-4A3B-B046-A76AB7182F65}" presName="linear" presStyleCnt="0">
        <dgm:presLayoutVars>
          <dgm:dir/>
          <dgm:animLvl val="lvl"/>
          <dgm:resizeHandles val="exact"/>
        </dgm:presLayoutVars>
      </dgm:prSet>
      <dgm:spPr/>
      <dgm:t>
        <a:bodyPr/>
        <a:lstStyle/>
        <a:p>
          <a:endParaRPr lang="zh-TW" altLang="en-US"/>
        </a:p>
      </dgm:t>
    </dgm:pt>
    <dgm:pt modelId="{EF49341B-F6A0-4CB9-83AE-CCB80379E0CE}" type="pres">
      <dgm:prSet presAssocID="{407223FA-DAAF-4AA7-B64A-638F9EB89EA2}" presName="parentLin" presStyleCnt="0"/>
      <dgm:spPr/>
    </dgm:pt>
    <dgm:pt modelId="{56E791F7-5E05-4946-80DD-5F4074CB4FDB}" type="pres">
      <dgm:prSet presAssocID="{407223FA-DAAF-4AA7-B64A-638F9EB89EA2}" presName="parentLeftMargin" presStyleLbl="node1" presStyleIdx="0" presStyleCnt="3"/>
      <dgm:spPr/>
      <dgm:t>
        <a:bodyPr/>
        <a:lstStyle/>
        <a:p>
          <a:endParaRPr lang="en-US"/>
        </a:p>
      </dgm:t>
    </dgm:pt>
    <dgm:pt modelId="{C6F0CF97-D9FC-4648-B4E6-49029C8CBB99}" type="pres">
      <dgm:prSet presAssocID="{407223FA-DAAF-4AA7-B64A-638F9EB89EA2}" presName="parentText" presStyleLbl="node1" presStyleIdx="0" presStyleCnt="3">
        <dgm:presLayoutVars>
          <dgm:chMax val="0"/>
          <dgm:bulletEnabled val="1"/>
        </dgm:presLayoutVars>
      </dgm:prSet>
      <dgm:spPr/>
      <dgm:t>
        <a:bodyPr/>
        <a:lstStyle/>
        <a:p>
          <a:endParaRPr lang="en-US"/>
        </a:p>
      </dgm:t>
    </dgm:pt>
    <dgm:pt modelId="{36D24570-05CB-4BA8-8F0D-6A1BD060DF8D}" type="pres">
      <dgm:prSet presAssocID="{407223FA-DAAF-4AA7-B64A-638F9EB89EA2}" presName="negativeSpace" presStyleCnt="0"/>
      <dgm:spPr/>
    </dgm:pt>
    <dgm:pt modelId="{118D2B18-1C90-438F-BF22-8A68945A24C2}" type="pres">
      <dgm:prSet presAssocID="{407223FA-DAAF-4AA7-B64A-638F9EB89EA2}" presName="childText" presStyleLbl="conFgAcc1" presStyleIdx="0" presStyleCnt="3">
        <dgm:presLayoutVars>
          <dgm:bulletEnabled val="1"/>
        </dgm:presLayoutVars>
      </dgm:prSet>
      <dgm:spPr/>
    </dgm:pt>
    <dgm:pt modelId="{482094D0-019C-42DF-8ACA-1D756A774F61}" type="pres">
      <dgm:prSet presAssocID="{9613F146-8673-470F-A00C-94FD4764494B}" presName="spaceBetweenRectangles" presStyleCnt="0"/>
      <dgm:spPr/>
    </dgm:pt>
    <dgm:pt modelId="{90FC7073-CA41-4878-8539-4F58A1287FB8}" type="pres">
      <dgm:prSet presAssocID="{E41408AF-7DB7-415C-BA33-06809143D81D}" presName="parentLin" presStyleCnt="0"/>
      <dgm:spPr/>
    </dgm:pt>
    <dgm:pt modelId="{64C2C260-D40F-4DE2-952E-E77F3148E95E}" type="pres">
      <dgm:prSet presAssocID="{E41408AF-7DB7-415C-BA33-06809143D81D}" presName="parentLeftMargin" presStyleLbl="node1" presStyleIdx="0" presStyleCnt="3"/>
      <dgm:spPr/>
      <dgm:t>
        <a:bodyPr/>
        <a:lstStyle/>
        <a:p>
          <a:endParaRPr lang="zh-TW" altLang="en-US"/>
        </a:p>
      </dgm:t>
    </dgm:pt>
    <dgm:pt modelId="{CBB2B8E2-8572-47EE-AD1C-6148F6C23611}" type="pres">
      <dgm:prSet presAssocID="{E41408AF-7DB7-415C-BA33-06809143D81D}" presName="parentText" presStyleLbl="node1" presStyleIdx="1" presStyleCnt="3">
        <dgm:presLayoutVars>
          <dgm:chMax val="0"/>
          <dgm:bulletEnabled val="1"/>
        </dgm:presLayoutVars>
      </dgm:prSet>
      <dgm:spPr/>
      <dgm:t>
        <a:bodyPr/>
        <a:lstStyle/>
        <a:p>
          <a:endParaRPr lang="en-US"/>
        </a:p>
      </dgm:t>
    </dgm:pt>
    <dgm:pt modelId="{0DDEDC62-0B05-4739-9514-022958A0C8B0}" type="pres">
      <dgm:prSet presAssocID="{E41408AF-7DB7-415C-BA33-06809143D81D}" presName="negativeSpace" presStyleCnt="0"/>
      <dgm:spPr/>
    </dgm:pt>
    <dgm:pt modelId="{9513479F-1F1D-425A-A267-5A14D61B984C}" type="pres">
      <dgm:prSet presAssocID="{E41408AF-7DB7-415C-BA33-06809143D81D}" presName="childText" presStyleLbl="conFgAcc1" presStyleIdx="1" presStyleCnt="3" custLinFactNeighborX="8955" custLinFactNeighborY="17130">
        <dgm:presLayoutVars>
          <dgm:bulletEnabled val="1"/>
        </dgm:presLayoutVars>
      </dgm:prSet>
      <dgm:spPr/>
      <dgm:t>
        <a:bodyPr/>
        <a:lstStyle/>
        <a:p>
          <a:endParaRPr lang="en-US"/>
        </a:p>
      </dgm:t>
    </dgm:pt>
    <dgm:pt modelId="{8E1FA483-AC22-4F3F-9C58-ECBC8D3537AB}" type="pres">
      <dgm:prSet presAssocID="{1839B94E-F5D5-40F2-862E-67A8EA9694F5}" presName="spaceBetweenRectangles" presStyleCnt="0"/>
      <dgm:spPr/>
    </dgm:pt>
    <dgm:pt modelId="{31ACA215-7036-4695-BEAD-8CFC93D7BF02}" type="pres">
      <dgm:prSet presAssocID="{D6642937-8381-4711-860E-CDC5D8A03BE7}" presName="parentLin" presStyleCnt="0"/>
      <dgm:spPr/>
    </dgm:pt>
    <dgm:pt modelId="{DDEF2E3D-3B77-4DD3-9D73-EC417C406536}" type="pres">
      <dgm:prSet presAssocID="{D6642937-8381-4711-860E-CDC5D8A03BE7}" presName="parentLeftMargin" presStyleLbl="node1" presStyleIdx="1" presStyleCnt="3"/>
      <dgm:spPr/>
      <dgm:t>
        <a:bodyPr/>
        <a:lstStyle/>
        <a:p>
          <a:endParaRPr lang="zh-TW" altLang="en-US"/>
        </a:p>
      </dgm:t>
    </dgm:pt>
    <dgm:pt modelId="{55E7DC90-0342-41EF-B991-7D118ED9D6D0}" type="pres">
      <dgm:prSet presAssocID="{D6642937-8381-4711-860E-CDC5D8A03BE7}" presName="parentText" presStyleLbl="node1" presStyleIdx="2" presStyleCnt="3">
        <dgm:presLayoutVars>
          <dgm:chMax val="0"/>
          <dgm:bulletEnabled val="1"/>
        </dgm:presLayoutVars>
      </dgm:prSet>
      <dgm:spPr/>
      <dgm:t>
        <a:bodyPr/>
        <a:lstStyle/>
        <a:p>
          <a:endParaRPr lang="en-US"/>
        </a:p>
      </dgm:t>
    </dgm:pt>
    <dgm:pt modelId="{91F2C9F5-6A5C-43CD-9E6F-34A678FBA31F}" type="pres">
      <dgm:prSet presAssocID="{D6642937-8381-4711-860E-CDC5D8A03BE7}" presName="negativeSpace" presStyleCnt="0"/>
      <dgm:spPr/>
    </dgm:pt>
    <dgm:pt modelId="{8220C770-C1E1-4218-BA58-F4C337D379D8}" type="pres">
      <dgm:prSet presAssocID="{D6642937-8381-4711-860E-CDC5D8A03BE7}" presName="childText" presStyleLbl="conFgAcc1" presStyleIdx="2" presStyleCnt="3" custLinFactNeighborX="-549">
        <dgm:presLayoutVars>
          <dgm:bulletEnabled val="1"/>
        </dgm:presLayoutVars>
      </dgm:prSet>
      <dgm:spPr/>
      <dgm:t>
        <a:bodyPr/>
        <a:lstStyle/>
        <a:p>
          <a:endParaRPr lang="en-US"/>
        </a:p>
      </dgm:t>
    </dgm:pt>
  </dgm:ptLst>
  <dgm:cxnLst>
    <dgm:cxn modelId="{EA2D0341-1EBE-41BB-B065-3B8703C3BC0F}" srcId="{D6642937-8381-4711-860E-CDC5D8A03BE7}" destId="{34B8E6ED-DC6D-46C7-852E-D888CC01E4CC}" srcOrd="2" destOrd="0" parTransId="{05AB152D-2B33-42E6-AA1B-7679D77D4C50}" sibTransId="{AD17AE4F-DC83-452D-AD20-2422AE2E9360}"/>
    <dgm:cxn modelId="{4B1AFC63-03FB-49D9-A378-75438814E887}" type="presOf" srcId="{12955C6C-E48E-4A3B-B046-A76AB7182F65}" destId="{29730BB8-C0A8-4338-8941-17E3E1BAB2FA}" srcOrd="0" destOrd="0" presId="urn:microsoft.com/office/officeart/2005/8/layout/list1"/>
    <dgm:cxn modelId="{C94C958F-F1DA-4D9D-AF11-E7AD05FF8150}" type="presOf" srcId="{B36BB23B-138E-474C-B9E0-C2360FC8BC8E}" destId="{8220C770-C1E1-4218-BA58-F4C337D379D8}" srcOrd="0" destOrd="1" presId="urn:microsoft.com/office/officeart/2005/8/layout/list1"/>
    <dgm:cxn modelId="{45F0B6B0-AE79-4A17-9A4F-4E6A49D66B2B}" type="presOf" srcId="{72967F89-033D-4CCD-90A1-C964CEE414E6}" destId="{9513479F-1F1D-425A-A267-5A14D61B984C}" srcOrd="0" destOrd="0" presId="urn:microsoft.com/office/officeart/2005/8/layout/list1"/>
    <dgm:cxn modelId="{775095A4-FD12-475D-B375-D4538F201A7D}" type="presOf" srcId="{407223FA-DAAF-4AA7-B64A-638F9EB89EA2}" destId="{56E791F7-5E05-4946-80DD-5F4074CB4FDB}" srcOrd="0" destOrd="0" presId="urn:microsoft.com/office/officeart/2005/8/layout/list1"/>
    <dgm:cxn modelId="{6A792B72-29DB-4E16-861B-2F23E72E2327}" type="presOf" srcId="{34B8E6ED-DC6D-46C7-852E-D888CC01E4CC}" destId="{8220C770-C1E1-4218-BA58-F4C337D379D8}" srcOrd="0" destOrd="2" presId="urn:microsoft.com/office/officeart/2005/8/layout/list1"/>
    <dgm:cxn modelId="{83D4AA4D-A68E-420E-AD31-23A35DA5D3AB}" srcId="{D6642937-8381-4711-860E-CDC5D8A03BE7}" destId="{B36BB23B-138E-474C-B9E0-C2360FC8BC8E}" srcOrd="1" destOrd="0" parTransId="{662E1D56-A884-4FE9-81D3-999C689EBC0C}" sibTransId="{AA5D013A-9ED7-4018-A8CF-232EC93A08CC}"/>
    <dgm:cxn modelId="{51B14A0F-6B5F-4F09-A33F-7FAB657EC293}" type="presOf" srcId="{E41408AF-7DB7-415C-BA33-06809143D81D}" destId="{64C2C260-D40F-4DE2-952E-E77F3148E95E}" srcOrd="0" destOrd="0" presId="urn:microsoft.com/office/officeart/2005/8/layout/list1"/>
    <dgm:cxn modelId="{9AE03875-D9DA-46DF-A47C-ACBEF0F675EC}" srcId="{12955C6C-E48E-4A3B-B046-A76AB7182F65}" destId="{D6642937-8381-4711-860E-CDC5D8A03BE7}" srcOrd="2" destOrd="0" parTransId="{E1ACB8AA-A142-4142-9ED7-A74364169E39}" sibTransId="{4A136D2B-28AD-4AE0-89A8-A6CE98E681A0}"/>
    <dgm:cxn modelId="{E4D0E42D-12EE-4E8C-8983-8601F0DCB5D4}" type="presOf" srcId="{D6642937-8381-4711-860E-CDC5D8A03BE7}" destId="{DDEF2E3D-3B77-4DD3-9D73-EC417C406536}" srcOrd="0" destOrd="0" presId="urn:microsoft.com/office/officeart/2005/8/layout/list1"/>
    <dgm:cxn modelId="{AA5EE1CD-CFD7-4128-B9C4-0987047E2908}" srcId="{12955C6C-E48E-4A3B-B046-A76AB7182F65}" destId="{E41408AF-7DB7-415C-BA33-06809143D81D}" srcOrd="1" destOrd="0" parTransId="{71D6E5FA-ADBC-4D71-B85C-9DCF0B2C7892}" sibTransId="{1839B94E-F5D5-40F2-862E-67A8EA9694F5}"/>
    <dgm:cxn modelId="{7B1697C0-22FF-43FD-9464-32ED4DCEE150}" type="presOf" srcId="{E41408AF-7DB7-415C-BA33-06809143D81D}" destId="{CBB2B8E2-8572-47EE-AD1C-6148F6C23611}" srcOrd="1" destOrd="0" presId="urn:microsoft.com/office/officeart/2005/8/layout/list1"/>
    <dgm:cxn modelId="{28BC8DB1-2368-4A5B-B7B3-9D8FE6AC1EFB}" type="presOf" srcId="{F70B76F2-29DD-46E6-81EE-C9A5235F81FC}" destId="{8220C770-C1E1-4218-BA58-F4C337D379D8}" srcOrd="0" destOrd="0" presId="urn:microsoft.com/office/officeart/2005/8/layout/list1"/>
    <dgm:cxn modelId="{53B90F18-BC81-4037-AC70-C026205413A9}" srcId="{D6642937-8381-4711-860E-CDC5D8A03BE7}" destId="{F70B76F2-29DD-46E6-81EE-C9A5235F81FC}" srcOrd="0" destOrd="0" parTransId="{8251DA42-B4E8-470A-9D37-55FEBDF0038A}" sibTransId="{D2B3CC4C-95E6-42F0-A6D7-EB7AF0E693B8}"/>
    <dgm:cxn modelId="{93CEED7C-D644-4DC3-BF9F-4A556EC0856D}" type="presOf" srcId="{D6642937-8381-4711-860E-CDC5D8A03BE7}" destId="{55E7DC90-0342-41EF-B991-7D118ED9D6D0}" srcOrd="1" destOrd="0" presId="urn:microsoft.com/office/officeart/2005/8/layout/list1"/>
    <dgm:cxn modelId="{3404F3BA-FE7B-4F3C-9FE5-24EDE1C80663}" srcId="{12955C6C-E48E-4A3B-B046-A76AB7182F65}" destId="{407223FA-DAAF-4AA7-B64A-638F9EB89EA2}" srcOrd="0" destOrd="0" parTransId="{C24C66AE-E53D-42F3-94D1-11B4DC34701C}" sibTransId="{9613F146-8673-470F-A00C-94FD4764494B}"/>
    <dgm:cxn modelId="{323A3F9E-0BA0-4F01-ABF1-A717D6767F6E}" srcId="{E41408AF-7DB7-415C-BA33-06809143D81D}" destId="{72967F89-033D-4CCD-90A1-C964CEE414E6}" srcOrd="0" destOrd="0" parTransId="{7151838F-6987-464A-917E-E4CF7353A40A}" sibTransId="{69E3568F-8770-47B7-9616-F18C4591584D}"/>
    <dgm:cxn modelId="{17D09BAF-1FA5-454E-87F6-B036E72D09B4}" type="presOf" srcId="{407223FA-DAAF-4AA7-B64A-638F9EB89EA2}" destId="{C6F0CF97-D9FC-4648-B4E6-49029C8CBB99}" srcOrd="1" destOrd="0" presId="urn:microsoft.com/office/officeart/2005/8/layout/list1"/>
    <dgm:cxn modelId="{0C2F8B1B-B99E-456A-A2C4-35FB90966206}" type="presParOf" srcId="{29730BB8-C0A8-4338-8941-17E3E1BAB2FA}" destId="{EF49341B-F6A0-4CB9-83AE-CCB80379E0CE}" srcOrd="0" destOrd="0" presId="urn:microsoft.com/office/officeart/2005/8/layout/list1"/>
    <dgm:cxn modelId="{A5BB68B1-2876-4CCE-8EAD-D5D9DD37EAA9}" type="presParOf" srcId="{EF49341B-F6A0-4CB9-83AE-CCB80379E0CE}" destId="{56E791F7-5E05-4946-80DD-5F4074CB4FDB}" srcOrd="0" destOrd="0" presId="urn:microsoft.com/office/officeart/2005/8/layout/list1"/>
    <dgm:cxn modelId="{486E605E-2DCB-41DF-BE63-9ADDB3929AFF}" type="presParOf" srcId="{EF49341B-F6A0-4CB9-83AE-CCB80379E0CE}" destId="{C6F0CF97-D9FC-4648-B4E6-49029C8CBB99}" srcOrd="1" destOrd="0" presId="urn:microsoft.com/office/officeart/2005/8/layout/list1"/>
    <dgm:cxn modelId="{4BABD1C8-CF1E-47FF-97F5-8B53B5413DE6}" type="presParOf" srcId="{29730BB8-C0A8-4338-8941-17E3E1BAB2FA}" destId="{36D24570-05CB-4BA8-8F0D-6A1BD060DF8D}" srcOrd="1" destOrd="0" presId="urn:microsoft.com/office/officeart/2005/8/layout/list1"/>
    <dgm:cxn modelId="{FD8343FB-461C-4C04-8DF4-4236F3F6C83C}" type="presParOf" srcId="{29730BB8-C0A8-4338-8941-17E3E1BAB2FA}" destId="{118D2B18-1C90-438F-BF22-8A68945A24C2}" srcOrd="2" destOrd="0" presId="urn:microsoft.com/office/officeart/2005/8/layout/list1"/>
    <dgm:cxn modelId="{2286FDA0-85A5-44E9-A436-3D2F6FDBA9EB}" type="presParOf" srcId="{29730BB8-C0A8-4338-8941-17E3E1BAB2FA}" destId="{482094D0-019C-42DF-8ACA-1D756A774F61}" srcOrd="3" destOrd="0" presId="urn:microsoft.com/office/officeart/2005/8/layout/list1"/>
    <dgm:cxn modelId="{17AF8F59-EE40-469D-A095-BDFA9A01DA37}" type="presParOf" srcId="{29730BB8-C0A8-4338-8941-17E3E1BAB2FA}" destId="{90FC7073-CA41-4878-8539-4F58A1287FB8}" srcOrd="4" destOrd="0" presId="urn:microsoft.com/office/officeart/2005/8/layout/list1"/>
    <dgm:cxn modelId="{80D67C08-326E-4BDC-83F0-8E2C20E611FF}" type="presParOf" srcId="{90FC7073-CA41-4878-8539-4F58A1287FB8}" destId="{64C2C260-D40F-4DE2-952E-E77F3148E95E}" srcOrd="0" destOrd="0" presId="urn:microsoft.com/office/officeart/2005/8/layout/list1"/>
    <dgm:cxn modelId="{518043B9-E08F-46B4-91F2-F48C7281A22B}" type="presParOf" srcId="{90FC7073-CA41-4878-8539-4F58A1287FB8}" destId="{CBB2B8E2-8572-47EE-AD1C-6148F6C23611}" srcOrd="1" destOrd="0" presId="urn:microsoft.com/office/officeart/2005/8/layout/list1"/>
    <dgm:cxn modelId="{C8F8B135-B75B-49B2-B181-DC92D977A155}" type="presParOf" srcId="{29730BB8-C0A8-4338-8941-17E3E1BAB2FA}" destId="{0DDEDC62-0B05-4739-9514-022958A0C8B0}" srcOrd="5" destOrd="0" presId="urn:microsoft.com/office/officeart/2005/8/layout/list1"/>
    <dgm:cxn modelId="{CF9A469D-6326-4166-A981-62321F6A1D0D}" type="presParOf" srcId="{29730BB8-C0A8-4338-8941-17E3E1BAB2FA}" destId="{9513479F-1F1D-425A-A267-5A14D61B984C}" srcOrd="6" destOrd="0" presId="urn:microsoft.com/office/officeart/2005/8/layout/list1"/>
    <dgm:cxn modelId="{9D73D5DA-3573-4CF1-AA90-DC99DC14BA53}" type="presParOf" srcId="{29730BB8-C0A8-4338-8941-17E3E1BAB2FA}" destId="{8E1FA483-AC22-4F3F-9C58-ECBC8D3537AB}" srcOrd="7" destOrd="0" presId="urn:microsoft.com/office/officeart/2005/8/layout/list1"/>
    <dgm:cxn modelId="{2910AA38-608D-4623-B91D-FC2AA3A69C77}" type="presParOf" srcId="{29730BB8-C0A8-4338-8941-17E3E1BAB2FA}" destId="{31ACA215-7036-4695-BEAD-8CFC93D7BF02}" srcOrd="8" destOrd="0" presId="urn:microsoft.com/office/officeart/2005/8/layout/list1"/>
    <dgm:cxn modelId="{84842470-6AA0-4E5A-B901-7691241F86F6}" type="presParOf" srcId="{31ACA215-7036-4695-BEAD-8CFC93D7BF02}" destId="{DDEF2E3D-3B77-4DD3-9D73-EC417C406536}" srcOrd="0" destOrd="0" presId="urn:microsoft.com/office/officeart/2005/8/layout/list1"/>
    <dgm:cxn modelId="{9468961D-DD0F-4F91-A206-6C197E6C967E}" type="presParOf" srcId="{31ACA215-7036-4695-BEAD-8CFC93D7BF02}" destId="{55E7DC90-0342-41EF-B991-7D118ED9D6D0}" srcOrd="1" destOrd="0" presId="urn:microsoft.com/office/officeart/2005/8/layout/list1"/>
    <dgm:cxn modelId="{C62660C9-10EE-42EE-A10F-B1245FF84664}" type="presParOf" srcId="{29730BB8-C0A8-4338-8941-17E3E1BAB2FA}" destId="{91F2C9F5-6A5C-43CD-9E6F-34A678FBA31F}" srcOrd="9" destOrd="0" presId="urn:microsoft.com/office/officeart/2005/8/layout/list1"/>
    <dgm:cxn modelId="{6C7957C2-AA9A-4661-AA22-81FCA37711D1}" type="presParOf" srcId="{29730BB8-C0A8-4338-8941-17E3E1BAB2FA}" destId="{8220C770-C1E1-4218-BA58-F4C337D379D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A13967-8B0C-4E0B-8266-3FA109C8EDCD}"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zh-TW" altLang="en-US"/>
        </a:p>
      </dgm:t>
    </dgm:pt>
    <dgm:pt modelId="{DA385D61-248B-43EE-B189-EE51363A9802}">
      <dgm:prSet phldrT="[文字]"/>
      <dgm:spPr/>
      <dgm:t>
        <a:bodyPr/>
        <a:lstStyle/>
        <a:p>
          <a:r>
            <a:rPr lang="en-US" b="1" dirty="0" smtClean="0">
              <a:latin typeface="微軟正黑體" panose="020B0604030504040204" pitchFamily="34" charset="-120"/>
              <a:ea typeface="微軟正黑體" panose="020B0604030504040204" pitchFamily="34" charset="-120"/>
            </a:rPr>
            <a:t>UFO growth :</a:t>
          </a:r>
          <a:endParaRPr lang="zh-TW" altLang="en-US" b="1" dirty="0">
            <a:latin typeface="微軟正黑體" panose="020B0604030504040204" pitchFamily="34" charset="-120"/>
            <a:ea typeface="微軟正黑體" panose="020B0604030504040204" pitchFamily="34" charset="-120"/>
          </a:endParaRPr>
        </a:p>
      </dgm:t>
    </dgm:pt>
    <dgm:pt modelId="{49EFAAF7-D0C4-4038-BD9F-744121DCBD65}" type="parTrans" cxnId="{9807BD8C-F1EE-45BC-9ABC-2E8112F5ED9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1CD6262-2108-4837-8BF9-473C89C3C3FF}" type="sibTrans" cxnId="{9807BD8C-F1EE-45BC-9ABC-2E8112F5ED9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E431D8F-B16E-4745-BE45-50550B8BAE4B}">
      <dgm:prSet phldrT="[文字]"/>
      <dgm:spPr/>
      <dgm:t>
        <a:bodyPr/>
        <a:lstStyle/>
        <a:p>
          <a:r>
            <a:rPr lang="en-US" b="1" dirty="0" smtClean="0">
              <a:latin typeface="微軟正黑體" panose="020B0604030504040204" pitchFamily="34" charset="-120"/>
              <a:ea typeface="微軟正黑體" panose="020B0604030504040204" pitchFamily="34" charset="-120"/>
            </a:rPr>
            <a:t>GMTSS, SABP, MUFO</a:t>
          </a:r>
          <a:endParaRPr lang="zh-TW" altLang="en-US" b="1" dirty="0">
            <a:latin typeface="微軟正黑體" panose="020B0604030504040204" pitchFamily="34" charset="-120"/>
            <a:ea typeface="微軟正黑體" panose="020B0604030504040204" pitchFamily="34" charset="-120"/>
          </a:endParaRPr>
        </a:p>
      </dgm:t>
    </dgm:pt>
    <dgm:pt modelId="{A653037D-E8D3-4483-B570-888217AE9430}" type="parTrans" cxnId="{4B1B7383-B1CB-46C8-A102-364F220F5AC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16F2801-F17F-440E-AE3B-0723B3185EF7}" type="sibTrans" cxnId="{4B1B7383-B1CB-46C8-A102-364F220F5AC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394D0FA-E953-4476-9A51-C0ED2D8B11E2}">
      <dgm:prSet phldrT="[文字]"/>
      <dgm:spPr/>
      <dgm:t>
        <a:bodyPr/>
        <a:lstStyle/>
        <a:p>
          <a:r>
            <a:rPr lang="en-US" dirty="0" smtClean="0">
              <a:latin typeface="微軟正黑體" panose="020B0604030504040204" pitchFamily="34" charset="-120"/>
              <a:ea typeface="微軟正黑體" panose="020B0604030504040204" pitchFamily="34" charset="-120"/>
            </a:rPr>
            <a:t>SHOP.COM: </a:t>
          </a:r>
          <a:endParaRPr lang="zh-TW" altLang="en-US" dirty="0">
            <a:latin typeface="微軟正黑體" panose="020B0604030504040204" pitchFamily="34" charset="-120"/>
            <a:ea typeface="微軟正黑體" panose="020B0604030504040204" pitchFamily="34" charset="-120"/>
          </a:endParaRPr>
        </a:p>
      </dgm:t>
    </dgm:pt>
    <dgm:pt modelId="{68B0CD8C-D8A9-4ABB-86E6-270C8C0D5095}" type="parTrans" cxnId="{8248D32F-5740-4671-B775-08648AFB063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4EDE5C-CD6B-4F82-90B7-9E53B4DE3FE6}" type="sibTrans" cxnId="{8248D32F-5740-4671-B775-08648AFB063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3869EE9-8196-41D0-A63C-EFBD121BA310}">
      <dgm:prSet phldrT="[文字]"/>
      <dgm:spPr/>
      <dgm:t>
        <a:bodyPr/>
        <a:lstStyle/>
        <a:p>
          <a:r>
            <a:rPr lang="zh-TW" altLang="en-US" b="1" dirty="0" smtClean="0">
              <a:latin typeface="微軟正黑體" panose="020B0604030504040204" pitchFamily="34" charset="-120"/>
              <a:ea typeface="微軟正黑體" panose="020B0604030504040204" pitchFamily="34" charset="-120"/>
            </a:rPr>
            <a:t>媒體合作</a:t>
          </a:r>
          <a:endParaRPr lang="zh-TW" altLang="en-US" b="1" dirty="0">
            <a:latin typeface="微軟正黑體" panose="020B0604030504040204" pitchFamily="34" charset="-120"/>
            <a:ea typeface="微軟正黑體" panose="020B0604030504040204" pitchFamily="34" charset="-120"/>
          </a:endParaRPr>
        </a:p>
      </dgm:t>
    </dgm:pt>
    <dgm:pt modelId="{B09F2CEC-6432-48C9-8D36-7A1D99527CBE}" type="parTrans" cxnId="{9F6ABAAE-07BD-4030-811F-0BC3B5A401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6D0C679-CCEC-44FE-8448-D9F3ADF0A2BF}" type="sibTrans" cxnId="{9F6ABAAE-07BD-4030-811F-0BC3B5A401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8633D81-4845-44EF-8D5D-9AFE778D9211}">
      <dgm:prSet phldrT="[文字]"/>
      <dgm:spPr/>
      <dgm:t>
        <a:bodyPr/>
        <a:lstStyle/>
        <a:p>
          <a:r>
            <a:rPr lang="en-US" b="1" dirty="0" smtClean="0">
              <a:latin typeface="微軟正黑體" panose="020B0604030504040204" pitchFamily="34" charset="-120"/>
              <a:ea typeface="微軟正黑體" panose="020B0604030504040204" pitchFamily="34" charset="-120"/>
            </a:rPr>
            <a:t>2017 </a:t>
          </a:r>
          <a:r>
            <a:rPr lang="zh-TW" altLang="en-US" b="1" dirty="0" smtClean="0">
              <a:latin typeface="微軟正黑體" panose="020B0604030504040204" pitchFamily="34" charset="-120"/>
              <a:ea typeface="微軟正黑體" panose="020B0604030504040204" pitchFamily="34" charset="-120"/>
            </a:rPr>
            <a:t>發展重點</a:t>
          </a:r>
          <a:endParaRPr lang="zh-TW" altLang="en-US" b="1" dirty="0">
            <a:latin typeface="微軟正黑體" panose="020B0604030504040204" pitchFamily="34" charset="-120"/>
            <a:ea typeface="微軟正黑體" panose="020B0604030504040204" pitchFamily="34" charset="-120"/>
          </a:endParaRPr>
        </a:p>
      </dgm:t>
    </dgm:pt>
    <dgm:pt modelId="{07C372A5-F235-42AF-8D57-5CD56686252F}" type="parTrans" cxnId="{A922703A-CEAE-4615-8BD5-237A70DF7F6B}">
      <dgm:prSet/>
      <dgm:spPr/>
      <dgm:t>
        <a:bodyPr/>
        <a:lstStyle/>
        <a:p>
          <a:endParaRPr lang="en-US">
            <a:latin typeface="微軟正黑體" panose="020B0604030504040204" pitchFamily="34" charset="-120"/>
            <a:ea typeface="微軟正黑體" panose="020B0604030504040204" pitchFamily="34" charset="-120"/>
          </a:endParaRPr>
        </a:p>
      </dgm:t>
    </dgm:pt>
    <dgm:pt modelId="{FCFCCDB3-4644-4353-8790-F69CCB181617}" type="sibTrans" cxnId="{A922703A-CEAE-4615-8BD5-237A70DF7F6B}">
      <dgm:prSet/>
      <dgm:spPr/>
      <dgm:t>
        <a:bodyPr/>
        <a:lstStyle/>
        <a:p>
          <a:endParaRPr lang="en-US">
            <a:latin typeface="微軟正黑體" panose="020B0604030504040204" pitchFamily="34" charset="-120"/>
            <a:ea typeface="微軟正黑體" panose="020B0604030504040204" pitchFamily="34" charset="-120"/>
          </a:endParaRPr>
        </a:p>
      </dgm:t>
    </dgm:pt>
    <dgm:pt modelId="{6CE6C3CD-F01F-420F-BAA0-20FB46554870}">
      <dgm:prSet phldrT="[文字]"/>
      <dgm:spPr/>
      <dgm:t>
        <a:bodyPr/>
        <a:lstStyle/>
        <a:p>
          <a:r>
            <a:rPr lang="zh-TW" altLang="en-US" b="1" dirty="0" smtClean="0">
              <a:latin typeface="微軟正黑體" panose="020B0604030504040204" pitchFamily="34" charset="-120"/>
              <a:ea typeface="微軟正黑體" panose="020B0604030504040204" pitchFamily="34" charset="-120"/>
            </a:rPr>
            <a:t>救地球造林公益計畫</a:t>
          </a:r>
          <a:endParaRPr lang="zh-TW" altLang="en-US" b="1" dirty="0">
            <a:latin typeface="微軟正黑體" panose="020B0604030504040204" pitchFamily="34" charset="-120"/>
            <a:ea typeface="微軟正黑體" panose="020B0604030504040204" pitchFamily="34" charset="-120"/>
          </a:endParaRPr>
        </a:p>
      </dgm:t>
    </dgm:pt>
    <dgm:pt modelId="{086B7AD1-7EAB-4D0D-8293-4095BD324103}" type="parTrans" cxnId="{3FCD032D-D522-4C5B-ADAD-68EA270C3C60}">
      <dgm:prSet/>
      <dgm:spPr/>
      <dgm:t>
        <a:bodyPr/>
        <a:lstStyle/>
        <a:p>
          <a:endParaRPr lang="en-US">
            <a:latin typeface="微軟正黑體" panose="020B0604030504040204" pitchFamily="34" charset="-120"/>
            <a:ea typeface="微軟正黑體" panose="020B0604030504040204" pitchFamily="34" charset="-120"/>
          </a:endParaRPr>
        </a:p>
      </dgm:t>
    </dgm:pt>
    <dgm:pt modelId="{455CBE32-74A2-4DD9-8734-744266E469C9}" type="sibTrans" cxnId="{3FCD032D-D522-4C5B-ADAD-68EA270C3C60}">
      <dgm:prSet/>
      <dgm:spPr/>
      <dgm:t>
        <a:bodyPr/>
        <a:lstStyle/>
        <a:p>
          <a:endParaRPr lang="en-US">
            <a:latin typeface="微軟正黑體" panose="020B0604030504040204" pitchFamily="34" charset="-120"/>
            <a:ea typeface="微軟正黑體" panose="020B0604030504040204" pitchFamily="34" charset="-120"/>
          </a:endParaRPr>
        </a:p>
      </dgm:t>
    </dgm:pt>
    <dgm:pt modelId="{F9D06807-DF18-487B-9C22-E823B5FEA172}">
      <dgm:prSet phldrT="[文字]"/>
      <dgm:spPr/>
      <dgm:t>
        <a:bodyPr/>
        <a:lstStyle/>
        <a:p>
          <a:r>
            <a:rPr lang="zh-TW" altLang="en-US" b="1" dirty="0" smtClean="0">
              <a:latin typeface="微軟正黑體" panose="020B0604030504040204" pitchFamily="34" charset="-120"/>
              <a:ea typeface="微軟正黑體" panose="020B0604030504040204" pitchFamily="34" charset="-120"/>
            </a:rPr>
            <a:t>大型知名夥伴商店合作</a:t>
          </a:r>
          <a:endParaRPr lang="zh-TW" altLang="en-US" b="1" dirty="0">
            <a:latin typeface="微軟正黑體" panose="020B0604030504040204" pitchFamily="34" charset="-120"/>
            <a:ea typeface="微軟正黑體" panose="020B0604030504040204" pitchFamily="34" charset="-120"/>
          </a:endParaRPr>
        </a:p>
      </dgm:t>
    </dgm:pt>
    <dgm:pt modelId="{C8A8BA20-46C5-4B7A-BD1D-4A18BDD41293}" type="parTrans" cxnId="{333870D5-EF95-46B6-915A-E9F0AEB0617C}">
      <dgm:prSet/>
      <dgm:spPr/>
      <dgm:t>
        <a:bodyPr/>
        <a:lstStyle/>
        <a:p>
          <a:endParaRPr lang="en-US">
            <a:latin typeface="微軟正黑體" panose="020B0604030504040204" pitchFamily="34" charset="-120"/>
            <a:ea typeface="微軟正黑體" panose="020B0604030504040204" pitchFamily="34" charset="-120"/>
          </a:endParaRPr>
        </a:p>
      </dgm:t>
    </dgm:pt>
    <dgm:pt modelId="{C3F3197D-2030-4AD5-98F8-51E157AD4ADA}" type="sibTrans" cxnId="{333870D5-EF95-46B6-915A-E9F0AEB0617C}">
      <dgm:prSet/>
      <dgm:spPr/>
      <dgm:t>
        <a:bodyPr/>
        <a:lstStyle/>
        <a:p>
          <a:endParaRPr lang="en-US">
            <a:latin typeface="微軟正黑體" panose="020B0604030504040204" pitchFamily="34" charset="-120"/>
            <a:ea typeface="微軟正黑體" panose="020B0604030504040204" pitchFamily="34" charset="-120"/>
          </a:endParaRPr>
        </a:p>
      </dgm:t>
    </dgm:pt>
    <dgm:pt modelId="{82FB85D0-9E07-4F97-8D8E-DA83135ECA38}" type="pres">
      <dgm:prSet presAssocID="{32A13967-8B0C-4E0B-8266-3FA109C8EDCD}" presName="linear" presStyleCnt="0">
        <dgm:presLayoutVars>
          <dgm:dir/>
          <dgm:animLvl val="lvl"/>
          <dgm:resizeHandles val="exact"/>
        </dgm:presLayoutVars>
      </dgm:prSet>
      <dgm:spPr/>
      <dgm:t>
        <a:bodyPr/>
        <a:lstStyle/>
        <a:p>
          <a:endParaRPr lang="en-US"/>
        </a:p>
      </dgm:t>
    </dgm:pt>
    <dgm:pt modelId="{DF0A3D1B-9165-4498-84EF-DFC1F35342F2}" type="pres">
      <dgm:prSet presAssocID="{D8633D81-4845-44EF-8D5D-9AFE778D9211}" presName="parentLin" presStyleCnt="0"/>
      <dgm:spPr/>
      <dgm:t>
        <a:bodyPr/>
        <a:lstStyle/>
        <a:p>
          <a:endParaRPr lang="en-US"/>
        </a:p>
      </dgm:t>
    </dgm:pt>
    <dgm:pt modelId="{620F16E0-0D56-45FB-B3CF-9DA40E8AFC0D}" type="pres">
      <dgm:prSet presAssocID="{D8633D81-4845-44EF-8D5D-9AFE778D9211}" presName="parentLeftMargin" presStyleLbl="node1" presStyleIdx="0" presStyleCnt="3"/>
      <dgm:spPr/>
      <dgm:t>
        <a:bodyPr/>
        <a:lstStyle/>
        <a:p>
          <a:endParaRPr lang="en-US"/>
        </a:p>
      </dgm:t>
    </dgm:pt>
    <dgm:pt modelId="{77E70EBB-9FA4-4A36-8B53-8A7F1BF74908}" type="pres">
      <dgm:prSet presAssocID="{D8633D81-4845-44EF-8D5D-9AFE778D9211}" presName="parentText" presStyleLbl="node1" presStyleIdx="0" presStyleCnt="3">
        <dgm:presLayoutVars>
          <dgm:chMax val="0"/>
          <dgm:bulletEnabled val="1"/>
        </dgm:presLayoutVars>
      </dgm:prSet>
      <dgm:spPr/>
      <dgm:t>
        <a:bodyPr/>
        <a:lstStyle/>
        <a:p>
          <a:endParaRPr lang="en-US"/>
        </a:p>
      </dgm:t>
    </dgm:pt>
    <dgm:pt modelId="{C8A7A4B5-8093-47F6-A9BA-AE73F6B20CDA}" type="pres">
      <dgm:prSet presAssocID="{D8633D81-4845-44EF-8D5D-9AFE778D9211}" presName="negativeSpace" presStyleCnt="0"/>
      <dgm:spPr/>
      <dgm:t>
        <a:bodyPr/>
        <a:lstStyle/>
        <a:p>
          <a:endParaRPr lang="en-US"/>
        </a:p>
      </dgm:t>
    </dgm:pt>
    <dgm:pt modelId="{AD62E5A1-B09F-419E-BF3B-63D7C0945469}" type="pres">
      <dgm:prSet presAssocID="{D8633D81-4845-44EF-8D5D-9AFE778D9211}" presName="childText" presStyleLbl="conFgAcc1" presStyleIdx="0" presStyleCnt="3" custLinFactNeighborX="-1389">
        <dgm:presLayoutVars>
          <dgm:bulletEnabled val="1"/>
        </dgm:presLayoutVars>
      </dgm:prSet>
      <dgm:spPr/>
      <dgm:t>
        <a:bodyPr/>
        <a:lstStyle/>
        <a:p>
          <a:endParaRPr lang="en-US"/>
        </a:p>
      </dgm:t>
    </dgm:pt>
    <dgm:pt modelId="{ED9370AA-61D6-46E3-BEA9-AE24345843A6}" type="pres">
      <dgm:prSet presAssocID="{FCFCCDB3-4644-4353-8790-F69CCB181617}" presName="spaceBetweenRectangles" presStyleCnt="0"/>
      <dgm:spPr/>
      <dgm:t>
        <a:bodyPr/>
        <a:lstStyle/>
        <a:p>
          <a:endParaRPr lang="en-US"/>
        </a:p>
      </dgm:t>
    </dgm:pt>
    <dgm:pt modelId="{4A9D6323-0CB1-4357-9F39-223BF0D00A6C}" type="pres">
      <dgm:prSet presAssocID="{DA385D61-248B-43EE-B189-EE51363A9802}" presName="parentLin" presStyleCnt="0"/>
      <dgm:spPr/>
      <dgm:t>
        <a:bodyPr/>
        <a:lstStyle/>
        <a:p>
          <a:endParaRPr lang="en-US"/>
        </a:p>
      </dgm:t>
    </dgm:pt>
    <dgm:pt modelId="{B16C552B-9792-4C94-9825-93FC7277A612}" type="pres">
      <dgm:prSet presAssocID="{DA385D61-248B-43EE-B189-EE51363A9802}" presName="parentLeftMargin" presStyleLbl="node1" presStyleIdx="0" presStyleCnt="3"/>
      <dgm:spPr/>
      <dgm:t>
        <a:bodyPr/>
        <a:lstStyle/>
        <a:p>
          <a:endParaRPr lang="en-US"/>
        </a:p>
      </dgm:t>
    </dgm:pt>
    <dgm:pt modelId="{FCB30DA7-D306-4B64-9C91-8B6344317049}" type="pres">
      <dgm:prSet presAssocID="{DA385D61-248B-43EE-B189-EE51363A9802}" presName="parentText" presStyleLbl="node1" presStyleIdx="1" presStyleCnt="3">
        <dgm:presLayoutVars>
          <dgm:chMax val="0"/>
          <dgm:bulletEnabled val="1"/>
        </dgm:presLayoutVars>
      </dgm:prSet>
      <dgm:spPr/>
      <dgm:t>
        <a:bodyPr/>
        <a:lstStyle/>
        <a:p>
          <a:endParaRPr lang="zh-TW" altLang="en-US"/>
        </a:p>
      </dgm:t>
    </dgm:pt>
    <dgm:pt modelId="{B6964C06-9E23-44DB-B05F-775792441B45}" type="pres">
      <dgm:prSet presAssocID="{DA385D61-248B-43EE-B189-EE51363A9802}" presName="negativeSpace" presStyleCnt="0"/>
      <dgm:spPr/>
      <dgm:t>
        <a:bodyPr/>
        <a:lstStyle/>
        <a:p>
          <a:endParaRPr lang="en-US"/>
        </a:p>
      </dgm:t>
    </dgm:pt>
    <dgm:pt modelId="{2DF83107-3D94-45C3-AE8D-91A82739E058}" type="pres">
      <dgm:prSet presAssocID="{DA385D61-248B-43EE-B189-EE51363A9802}" presName="childText" presStyleLbl="conFgAcc1" presStyleIdx="1" presStyleCnt="3">
        <dgm:presLayoutVars>
          <dgm:bulletEnabled val="1"/>
        </dgm:presLayoutVars>
      </dgm:prSet>
      <dgm:spPr/>
      <dgm:t>
        <a:bodyPr/>
        <a:lstStyle/>
        <a:p>
          <a:endParaRPr lang="en-US"/>
        </a:p>
      </dgm:t>
    </dgm:pt>
    <dgm:pt modelId="{D1C6B344-637A-459D-A446-93AC12F1F768}" type="pres">
      <dgm:prSet presAssocID="{61CD6262-2108-4837-8BF9-473C89C3C3FF}" presName="spaceBetweenRectangles" presStyleCnt="0"/>
      <dgm:spPr/>
      <dgm:t>
        <a:bodyPr/>
        <a:lstStyle/>
        <a:p>
          <a:endParaRPr lang="en-US"/>
        </a:p>
      </dgm:t>
    </dgm:pt>
    <dgm:pt modelId="{E83A164C-4656-4FA0-8BD7-2180526DCDC5}" type="pres">
      <dgm:prSet presAssocID="{8394D0FA-E953-4476-9A51-C0ED2D8B11E2}" presName="parentLin" presStyleCnt="0"/>
      <dgm:spPr/>
      <dgm:t>
        <a:bodyPr/>
        <a:lstStyle/>
        <a:p>
          <a:endParaRPr lang="en-US"/>
        </a:p>
      </dgm:t>
    </dgm:pt>
    <dgm:pt modelId="{6B46FF9F-65A4-4D15-B7ED-C5D041647595}" type="pres">
      <dgm:prSet presAssocID="{8394D0FA-E953-4476-9A51-C0ED2D8B11E2}" presName="parentLeftMargin" presStyleLbl="node1" presStyleIdx="1" presStyleCnt="3"/>
      <dgm:spPr/>
      <dgm:t>
        <a:bodyPr/>
        <a:lstStyle/>
        <a:p>
          <a:endParaRPr lang="en-US"/>
        </a:p>
      </dgm:t>
    </dgm:pt>
    <dgm:pt modelId="{7BCF567B-EC7F-479E-A8A0-60B18E1F8F9B}" type="pres">
      <dgm:prSet presAssocID="{8394D0FA-E953-4476-9A51-C0ED2D8B11E2}" presName="parentText" presStyleLbl="node1" presStyleIdx="2" presStyleCnt="3">
        <dgm:presLayoutVars>
          <dgm:chMax val="0"/>
          <dgm:bulletEnabled val="1"/>
        </dgm:presLayoutVars>
      </dgm:prSet>
      <dgm:spPr/>
      <dgm:t>
        <a:bodyPr/>
        <a:lstStyle/>
        <a:p>
          <a:endParaRPr lang="zh-TW" altLang="en-US"/>
        </a:p>
      </dgm:t>
    </dgm:pt>
    <dgm:pt modelId="{62FECE0B-EE31-40AC-AB5D-73F3306D592E}" type="pres">
      <dgm:prSet presAssocID="{8394D0FA-E953-4476-9A51-C0ED2D8B11E2}" presName="negativeSpace" presStyleCnt="0"/>
      <dgm:spPr/>
      <dgm:t>
        <a:bodyPr/>
        <a:lstStyle/>
        <a:p>
          <a:endParaRPr lang="en-US"/>
        </a:p>
      </dgm:t>
    </dgm:pt>
    <dgm:pt modelId="{838AE699-E741-4544-A97A-E35F2387E66D}" type="pres">
      <dgm:prSet presAssocID="{8394D0FA-E953-4476-9A51-C0ED2D8B11E2}" presName="childText" presStyleLbl="conFgAcc1" presStyleIdx="2" presStyleCnt="3">
        <dgm:presLayoutVars>
          <dgm:bulletEnabled val="1"/>
        </dgm:presLayoutVars>
      </dgm:prSet>
      <dgm:spPr/>
      <dgm:t>
        <a:bodyPr/>
        <a:lstStyle/>
        <a:p>
          <a:endParaRPr lang="zh-TW" altLang="en-US"/>
        </a:p>
      </dgm:t>
    </dgm:pt>
  </dgm:ptLst>
  <dgm:cxnLst>
    <dgm:cxn modelId="{9FB872CF-CB06-4116-8E44-2D426D78D164}" type="presOf" srcId="{8394D0FA-E953-4476-9A51-C0ED2D8B11E2}" destId="{6B46FF9F-65A4-4D15-B7ED-C5D041647595}" srcOrd="0" destOrd="0" presId="urn:microsoft.com/office/officeart/2005/8/layout/list1"/>
    <dgm:cxn modelId="{3FCD032D-D522-4C5B-ADAD-68EA270C3C60}" srcId="{8394D0FA-E953-4476-9A51-C0ED2D8B11E2}" destId="{6CE6C3CD-F01F-420F-BAA0-20FB46554870}" srcOrd="1" destOrd="0" parTransId="{086B7AD1-7EAB-4D0D-8293-4095BD324103}" sibTransId="{455CBE32-74A2-4DD9-8734-744266E469C9}"/>
    <dgm:cxn modelId="{4B1B7383-B1CB-46C8-A102-364F220F5AC9}" srcId="{DA385D61-248B-43EE-B189-EE51363A9802}" destId="{5E431D8F-B16E-4745-BE45-50550B8BAE4B}" srcOrd="0" destOrd="0" parTransId="{A653037D-E8D3-4483-B570-888217AE9430}" sibTransId="{D16F2801-F17F-440E-AE3B-0723B3185EF7}"/>
    <dgm:cxn modelId="{460E2040-CF92-4F10-B1FB-4CDA96575590}" type="presOf" srcId="{D8633D81-4845-44EF-8D5D-9AFE778D9211}" destId="{77E70EBB-9FA4-4A36-8B53-8A7F1BF74908}" srcOrd="1" destOrd="0" presId="urn:microsoft.com/office/officeart/2005/8/layout/list1"/>
    <dgm:cxn modelId="{5336A4E8-C4A7-4E8E-BE66-319F58F4AB49}" type="presOf" srcId="{5E431D8F-B16E-4745-BE45-50550B8BAE4B}" destId="{2DF83107-3D94-45C3-AE8D-91A82739E058}" srcOrd="0" destOrd="0" presId="urn:microsoft.com/office/officeart/2005/8/layout/list1"/>
    <dgm:cxn modelId="{980C2435-6AD7-4520-8853-B47CBB30DF8A}" type="presOf" srcId="{32A13967-8B0C-4E0B-8266-3FA109C8EDCD}" destId="{82FB85D0-9E07-4F97-8D8E-DA83135ECA38}" srcOrd="0" destOrd="0" presId="urn:microsoft.com/office/officeart/2005/8/layout/list1"/>
    <dgm:cxn modelId="{333870D5-EF95-46B6-915A-E9F0AEB0617C}" srcId="{8394D0FA-E953-4476-9A51-C0ED2D8B11E2}" destId="{F9D06807-DF18-487B-9C22-E823B5FEA172}" srcOrd="2" destOrd="0" parTransId="{C8A8BA20-46C5-4B7A-BD1D-4A18BDD41293}" sibTransId="{C3F3197D-2030-4AD5-98F8-51E157AD4ADA}"/>
    <dgm:cxn modelId="{83F71CDF-1648-47D4-B064-5A77E9420E27}" type="presOf" srcId="{6CE6C3CD-F01F-420F-BAA0-20FB46554870}" destId="{838AE699-E741-4544-A97A-E35F2387E66D}" srcOrd="0" destOrd="1" presId="urn:microsoft.com/office/officeart/2005/8/layout/list1"/>
    <dgm:cxn modelId="{A69DE66A-FD33-4F5C-BC4D-BC00C3A25CB7}" type="presOf" srcId="{DA385D61-248B-43EE-B189-EE51363A9802}" destId="{FCB30DA7-D306-4B64-9C91-8B6344317049}" srcOrd="1" destOrd="0" presId="urn:microsoft.com/office/officeart/2005/8/layout/list1"/>
    <dgm:cxn modelId="{FBDFD20D-EAB1-4919-8E79-E87788306246}" type="presOf" srcId="{8394D0FA-E953-4476-9A51-C0ED2D8B11E2}" destId="{7BCF567B-EC7F-479E-A8A0-60B18E1F8F9B}" srcOrd="1" destOrd="0" presId="urn:microsoft.com/office/officeart/2005/8/layout/list1"/>
    <dgm:cxn modelId="{19A4C257-1A99-4E9B-AB73-C3839A9BC5D1}" type="presOf" srcId="{F9D06807-DF18-487B-9C22-E823B5FEA172}" destId="{838AE699-E741-4544-A97A-E35F2387E66D}" srcOrd="0" destOrd="2" presId="urn:microsoft.com/office/officeart/2005/8/layout/list1"/>
    <dgm:cxn modelId="{98F9882D-6E5F-414B-8660-8D5E2950943F}" type="presOf" srcId="{DA385D61-248B-43EE-B189-EE51363A9802}" destId="{B16C552B-9792-4C94-9825-93FC7277A612}" srcOrd="0" destOrd="0" presId="urn:microsoft.com/office/officeart/2005/8/layout/list1"/>
    <dgm:cxn modelId="{4C3827BE-B074-45E1-A118-0D770C6C6788}" type="presOf" srcId="{D8633D81-4845-44EF-8D5D-9AFE778D9211}" destId="{620F16E0-0D56-45FB-B3CF-9DA40E8AFC0D}" srcOrd="0" destOrd="0" presId="urn:microsoft.com/office/officeart/2005/8/layout/list1"/>
    <dgm:cxn modelId="{9F6ABAAE-07BD-4030-811F-0BC3B5A4014F}" srcId="{8394D0FA-E953-4476-9A51-C0ED2D8B11E2}" destId="{73869EE9-8196-41D0-A63C-EFBD121BA310}" srcOrd="0" destOrd="0" parTransId="{B09F2CEC-6432-48C9-8D36-7A1D99527CBE}" sibTransId="{A6D0C679-CCEC-44FE-8448-D9F3ADF0A2BF}"/>
    <dgm:cxn modelId="{8248D32F-5740-4671-B775-08648AFB0638}" srcId="{32A13967-8B0C-4E0B-8266-3FA109C8EDCD}" destId="{8394D0FA-E953-4476-9A51-C0ED2D8B11E2}" srcOrd="2" destOrd="0" parTransId="{68B0CD8C-D8A9-4ABB-86E6-270C8C0D5095}" sibTransId="{4C4EDE5C-CD6B-4F82-90B7-9E53B4DE3FE6}"/>
    <dgm:cxn modelId="{9807BD8C-F1EE-45BC-9ABC-2E8112F5ED9B}" srcId="{32A13967-8B0C-4E0B-8266-3FA109C8EDCD}" destId="{DA385D61-248B-43EE-B189-EE51363A9802}" srcOrd="1" destOrd="0" parTransId="{49EFAAF7-D0C4-4038-BD9F-744121DCBD65}" sibTransId="{61CD6262-2108-4837-8BF9-473C89C3C3FF}"/>
    <dgm:cxn modelId="{C8FB6BF5-B5B0-4133-9DC6-2B22F654BAEB}" type="presOf" srcId="{73869EE9-8196-41D0-A63C-EFBD121BA310}" destId="{838AE699-E741-4544-A97A-E35F2387E66D}" srcOrd="0" destOrd="0" presId="urn:microsoft.com/office/officeart/2005/8/layout/list1"/>
    <dgm:cxn modelId="{A922703A-CEAE-4615-8BD5-237A70DF7F6B}" srcId="{32A13967-8B0C-4E0B-8266-3FA109C8EDCD}" destId="{D8633D81-4845-44EF-8D5D-9AFE778D9211}" srcOrd="0" destOrd="0" parTransId="{07C372A5-F235-42AF-8D57-5CD56686252F}" sibTransId="{FCFCCDB3-4644-4353-8790-F69CCB181617}"/>
    <dgm:cxn modelId="{272CE492-6B3F-4469-8DA1-1129677A91D3}" type="presParOf" srcId="{82FB85D0-9E07-4F97-8D8E-DA83135ECA38}" destId="{DF0A3D1B-9165-4498-84EF-DFC1F35342F2}" srcOrd="0" destOrd="0" presId="urn:microsoft.com/office/officeart/2005/8/layout/list1"/>
    <dgm:cxn modelId="{93E19013-4464-40BA-89B6-CC712AE048A9}" type="presParOf" srcId="{DF0A3D1B-9165-4498-84EF-DFC1F35342F2}" destId="{620F16E0-0D56-45FB-B3CF-9DA40E8AFC0D}" srcOrd="0" destOrd="0" presId="urn:microsoft.com/office/officeart/2005/8/layout/list1"/>
    <dgm:cxn modelId="{EB27FDB7-850F-4D5A-A861-833DDBAF6C37}" type="presParOf" srcId="{DF0A3D1B-9165-4498-84EF-DFC1F35342F2}" destId="{77E70EBB-9FA4-4A36-8B53-8A7F1BF74908}" srcOrd="1" destOrd="0" presId="urn:microsoft.com/office/officeart/2005/8/layout/list1"/>
    <dgm:cxn modelId="{81EDEE47-A49B-4896-A8C0-0D32FA7EB46C}" type="presParOf" srcId="{82FB85D0-9E07-4F97-8D8E-DA83135ECA38}" destId="{C8A7A4B5-8093-47F6-A9BA-AE73F6B20CDA}" srcOrd="1" destOrd="0" presId="urn:microsoft.com/office/officeart/2005/8/layout/list1"/>
    <dgm:cxn modelId="{F084050F-F65E-4150-9AB9-A2ECB7043A75}" type="presParOf" srcId="{82FB85D0-9E07-4F97-8D8E-DA83135ECA38}" destId="{AD62E5A1-B09F-419E-BF3B-63D7C0945469}" srcOrd="2" destOrd="0" presId="urn:microsoft.com/office/officeart/2005/8/layout/list1"/>
    <dgm:cxn modelId="{DEBEC94E-A348-490C-BF52-E81A3187AAE2}" type="presParOf" srcId="{82FB85D0-9E07-4F97-8D8E-DA83135ECA38}" destId="{ED9370AA-61D6-46E3-BEA9-AE24345843A6}" srcOrd="3" destOrd="0" presId="urn:microsoft.com/office/officeart/2005/8/layout/list1"/>
    <dgm:cxn modelId="{E48A6EF1-273F-4955-86B7-2E54C78167C1}" type="presParOf" srcId="{82FB85D0-9E07-4F97-8D8E-DA83135ECA38}" destId="{4A9D6323-0CB1-4357-9F39-223BF0D00A6C}" srcOrd="4" destOrd="0" presId="urn:microsoft.com/office/officeart/2005/8/layout/list1"/>
    <dgm:cxn modelId="{822665AF-9330-4843-8226-A3C98ADD44C9}" type="presParOf" srcId="{4A9D6323-0CB1-4357-9F39-223BF0D00A6C}" destId="{B16C552B-9792-4C94-9825-93FC7277A612}" srcOrd="0" destOrd="0" presId="urn:microsoft.com/office/officeart/2005/8/layout/list1"/>
    <dgm:cxn modelId="{88F574BE-A181-4183-A049-99D99EB1621C}" type="presParOf" srcId="{4A9D6323-0CB1-4357-9F39-223BF0D00A6C}" destId="{FCB30DA7-D306-4B64-9C91-8B6344317049}" srcOrd="1" destOrd="0" presId="urn:microsoft.com/office/officeart/2005/8/layout/list1"/>
    <dgm:cxn modelId="{982219CD-F985-44BA-9428-4EEC4252E5DB}" type="presParOf" srcId="{82FB85D0-9E07-4F97-8D8E-DA83135ECA38}" destId="{B6964C06-9E23-44DB-B05F-775792441B45}" srcOrd="5" destOrd="0" presId="urn:microsoft.com/office/officeart/2005/8/layout/list1"/>
    <dgm:cxn modelId="{7E170271-BC33-4C9B-90D1-5C9C667DBF93}" type="presParOf" srcId="{82FB85D0-9E07-4F97-8D8E-DA83135ECA38}" destId="{2DF83107-3D94-45C3-AE8D-91A82739E058}" srcOrd="6" destOrd="0" presId="urn:microsoft.com/office/officeart/2005/8/layout/list1"/>
    <dgm:cxn modelId="{AF8EB996-1D09-4370-98BF-A9D07FD09FAA}" type="presParOf" srcId="{82FB85D0-9E07-4F97-8D8E-DA83135ECA38}" destId="{D1C6B344-637A-459D-A446-93AC12F1F768}" srcOrd="7" destOrd="0" presId="urn:microsoft.com/office/officeart/2005/8/layout/list1"/>
    <dgm:cxn modelId="{73BE7426-8EAE-48C8-9D42-319F485B191E}" type="presParOf" srcId="{82FB85D0-9E07-4F97-8D8E-DA83135ECA38}" destId="{E83A164C-4656-4FA0-8BD7-2180526DCDC5}" srcOrd="8" destOrd="0" presId="urn:microsoft.com/office/officeart/2005/8/layout/list1"/>
    <dgm:cxn modelId="{97A3B4D1-B01B-4E77-8BBC-B9619ED17C34}" type="presParOf" srcId="{E83A164C-4656-4FA0-8BD7-2180526DCDC5}" destId="{6B46FF9F-65A4-4D15-B7ED-C5D041647595}" srcOrd="0" destOrd="0" presId="urn:microsoft.com/office/officeart/2005/8/layout/list1"/>
    <dgm:cxn modelId="{9C3D0CDB-7C3A-44AB-9628-A9465A37AC4D}" type="presParOf" srcId="{E83A164C-4656-4FA0-8BD7-2180526DCDC5}" destId="{7BCF567B-EC7F-479E-A8A0-60B18E1F8F9B}" srcOrd="1" destOrd="0" presId="urn:microsoft.com/office/officeart/2005/8/layout/list1"/>
    <dgm:cxn modelId="{1B0253E9-E255-44F6-B380-2E3F316E02DD}" type="presParOf" srcId="{82FB85D0-9E07-4F97-8D8E-DA83135ECA38}" destId="{62FECE0B-EE31-40AC-AB5D-73F3306D592E}" srcOrd="9" destOrd="0" presId="urn:microsoft.com/office/officeart/2005/8/layout/list1"/>
    <dgm:cxn modelId="{FC2F807B-69A7-425C-99BC-EBA22D7DAC5D}" type="presParOf" srcId="{82FB85D0-9E07-4F97-8D8E-DA83135ECA38}" destId="{838AE699-E741-4544-A97A-E35F2387E66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BB128-4DBF-4DB7-A7C5-6A09AFE44153}">
      <dsp:nvSpPr>
        <dsp:cNvPr id="0" name=""/>
        <dsp:cNvSpPr/>
      </dsp:nvSpPr>
      <dsp:spPr>
        <a:xfrm>
          <a:off x="0" y="1568"/>
          <a:ext cx="6404912" cy="109442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smtClean="0">
              <a:latin typeface="微軟正黑體" panose="020B0604030504040204" pitchFamily="34" charset="-120"/>
              <a:ea typeface="微軟正黑體" panose="020B0604030504040204" pitchFamily="34" charset="-120"/>
              <a:sym typeface="Wingdings"/>
            </a:rPr>
            <a:t> </a:t>
          </a:r>
          <a:r>
            <a:rPr lang="zh-TW" altLang="en-US" sz="3600" b="1" kern="1200" dirty="0" smtClean="0">
              <a:latin typeface="微軟正黑體" panose="020B0604030504040204" pitchFamily="34" charset="-120"/>
              <a:ea typeface="微軟正黑體" panose="020B0604030504040204" pitchFamily="34" charset="-120"/>
              <a:sym typeface="Wingdings"/>
            </a:rPr>
            <a:t>在海外認識任何人</a:t>
          </a:r>
          <a:r>
            <a:rPr lang="en-US" sz="3600" b="1" kern="1200" dirty="0" smtClean="0">
              <a:latin typeface="微軟正黑體" panose="020B0604030504040204" pitchFamily="34" charset="-120"/>
              <a:ea typeface="微軟正黑體" panose="020B0604030504040204" pitchFamily="34" charset="-120"/>
              <a:sym typeface="Wingdings"/>
            </a:rPr>
            <a:t>? </a:t>
          </a:r>
          <a:endParaRPr lang="zh-TW" altLang="en-US" sz="3600" b="1" kern="1200" dirty="0">
            <a:latin typeface="微軟正黑體" panose="020B0604030504040204" pitchFamily="34" charset="-120"/>
            <a:ea typeface="微軟正黑體" panose="020B0604030504040204" pitchFamily="34" charset="-120"/>
          </a:endParaRPr>
        </a:p>
      </dsp:txBody>
      <dsp:txXfrm>
        <a:off x="53426" y="54994"/>
        <a:ext cx="6298060" cy="987577"/>
      </dsp:txXfrm>
    </dsp:sp>
    <dsp:sp modelId="{C9CDE6AD-BB79-4A75-9CCD-254598FB54B0}">
      <dsp:nvSpPr>
        <dsp:cNvPr id="0" name=""/>
        <dsp:cNvSpPr/>
      </dsp:nvSpPr>
      <dsp:spPr>
        <a:xfrm>
          <a:off x="0" y="1110327"/>
          <a:ext cx="6404912" cy="1094429"/>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smtClean="0">
              <a:latin typeface="微軟正黑體" panose="020B0604030504040204" pitchFamily="34" charset="-120"/>
              <a:ea typeface="微軟正黑體" panose="020B0604030504040204" pitchFamily="34" charset="-120"/>
              <a:sym typeface="Wingdings"/>
            </a:rPr>
            <a:t> </a:t>
          </a:r>
          <a:r>
            <a:rPr lang="zh-TW" altLang="en-US" sz="3600" b="1" kern="1200" smtClean="0">
              <a:latin typeface="微軟正黑體" panose="020B0604030504040204" pitchFamily="34" charset="-120"/>
              <a:ea typeface="微軟正黑體" panose="020B0604030504040204" pitchFamily="34" charset="-120"/>
              <a:sym typeface="Wingdings"/>
            </a:rPr>
            <a:t>不時前</a:t>
          </a:r>
          <a:r>
            <a:rPr lang="zh-TW" altLang="en-US" sz="3600" b="1" kern="1200" dirty="0" smtClean="0">
              <a:latin typeface="微軟正黑體" panose="020B0604030504040204" pitchFamily="34" charset="-120"/>
              <a:ea typeface="微軟正黑體" panose="020B0604030504040204" pitchFamily="34" charset="-120"/>
              <a:sym typeface="Wingdings"/>
            </a:rPr>
            <a:t>往海外</a:t>
          </a:r>
          <a:r>
            <a:rPr lang="en-US" sz="3600" b="1" kern="1200" dirty="0" smtClean="0">
              <a:latin typeface="微軟正黑體" panose="020B0604030504040204" pitchFamily="34" charset="-120"/>
              <a:ea typeface="微軟正黑體" panose="020B0604030504040204" pitchFamily="34" charset="-120"/>
              <a:sym typeface="Wingdings"/>
            </a:rPr>
            <a:t>?</a:t>
          </a:r>
          <a:endParaRPr lang="zh-TW" altLang="en-US" sz="3600" b="1" kern="1200" dirty="0">
            <a:latin typeface="微軟正黑體" panose="020B0604030504040204" pitchFamily="34" charset="-120"/>
            <a:ea typeface="微軟正黑體" panose="020B0604030504040204" pitchFamily="34" charset="-120"/>
          </a:endParaRPr>
        </a:p>
      </dsp:txBody>
      <dsp:txXfrm>
        <a:off x="53426" y="1163753"/>
        <a:ext cx="6298060" cy="987577"/>
      </dsp:txXfrm>
    </dsp:sp>
    <dsp:sp modelId="{0FA2DC57-345E-45E2-9B3B-44CEB2ACEC40}">
      <dsp:nvSpPr>
        <dsp:cNvPr id="0" name=""/>
        <dsp:cNvSpPr/>
      </dsp:nvSpPr>
      <dsp:spPr>
        <a:xfrm>
          <a:off x="0" y="2219087"/>
          <a:ext cx="6404912" cy="1094429"/>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smtClean="0">
              <a:latin typeface="微軟正黑體" panose="020B0604030504040204" pitchFamily="34" charset="-120"/>
              <a:ea typeface="微軟正黑體" panose="020B0604030504040204" pitchFamily="34" charset="-120"/>
              <a:sym typeface="Wingdings"/>
            </a:rPr>
            <a:t> </a:t>
          </a:r>
          <a:r>
            <a:rPr lang="zh-TW" altLang="en-US" sz="3600" b="1" kern="1200" dirty="0" smtClean="0">
              <a:latin typeface="微軟正黑體" panose="020B0604030504040204" pitchFamily="34" charset="-120"/>
              <a:ea typeface="微軟正黑體" panose="020B0604030504040204" pitchFamily="34" charset="-120"/>
              <a:sym typeface="Wingdings"/>
            </a:rPr>
            <a:t>擁有海外</a:t>
          </a:r>
          <a:r>
            <a:rPr lang="en-US" sz="3600" b="1" kern="1200" dirty="0" smtClean="0">
              <a:latin typeface="微軟正黑體" panose="020B0604030504040204" pitchFamily="34" charset="-120"/>
              <a:ea typeface="微軟正黑體" panose="020B0604030504040204" pitchFamily="34" charset="-120"/>
              <a:sym typeface="Wingdings"/>
            </a:rPr>
            <a:t>SHOP.COM</a:t>
          </a:r>
          <a:r>
            <a:rPr lang="zh-TW" altLang="en-US" sz="3600" b="1" kern="1200" dirty="0" smtClean="0">
              <a:latin typeface="微軟正黑體" panose="020B0604030504040204" pitchFamily="34" charset="-120"/>
              <a:ea typeface="微軟正黑體" panose="020B0604030504040204" pitchFamily="34" charset="-120"/>
              <a:sym typeface="Wingdings"/>
            </a:rPr>
            <a:t>網站</a:t>
          </a:r>
          <a:r>
            <a:rPr lang="en-US" altLang="zh-TW" sz="3600" b="1" kern="1200" dirty="0" smtClean="0">
              <a:latin typeface="微軟正黑體" panose="020B0604030504040204" pitchFamily="34" charset="-120"/>
              <a:ea typeface="微軟正黑體" panose="020B0604030504040204" pitchFamily="34" charset="-120"/>
              <a:sym typeface="Wingdings"/>
            </a:rPr>
            <a:t>!</a:t>
          </a:r>
          <a:endParaRPr lang="zh-TW" altLang="en-US" sz="3600" b="1" kern="1200" dirty="0">
            <a:latin typeface="微軟正黑體" panose="020B0604030504040204" pitchFamily="34" charset="-120"/>
            <a:ea typeface="微軟正黑體" panose="020B0604030504040204" pitchFamily="34" charset="-120"/>
          </a:endParaRPr>
        </a:p>
      </dsp:txBody>
      <dsp:txXfrm>
        <a:off x="53426" y="2272513"/>
        <a:ext cx="6298060" cy="987577"/>
      </dsp:txXfrm>
    </dsp:sp>
    <dsp:sp modelId="{9F34475A-EC39-4437-9A4E-FE9F7DCCE24E}">
      <dsp:nvSpPr>
        <dsp:cNvPr id="0" name=""/>
        <dsp:cNvSpPr/>
      </dsp:nvSpPr>
      <dsp:spPr>
        <a:xfrm>
          <a:off x="0" y="3327846"/>
          <a:ext cx="6404912" cy="109442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b="1" kern="1200" dirty="0" smtClean="0">
              <a:latin typeface="微軟正黑體" panose="020B0604030504040204" pitchFamily="34" charset="-120"/>
              <a:ea typeface="微軟正黑體" panose="020B0604030504040204" pitchFamily="34" charset="-120"/>
              <a:sym typeface="Wingdings"/>
            </a:rPr>
            <a:t> </a:t>
          </a:r>
          <a:r>
            <a:rPr lang="zh-TW" altLang="en-US" sz="3600" b="1" kern="1200" dirty="0" smtClean="0">
              <a:latin typeface="微軟正黑體" panose="020B0604030504040204" pitchFamily="34" charset="-120"/>
              <a:ea typeface="微軟正黑體" panose="020B0604030504040204" pitchFamily="34" charset="-120"/>
              <a:sym typeface="Wingdings"/>
            </a:rPr>
            <a:t>賺更多錢</a:t>
          </a:r>
          <a:r>
            <a:rPr lang="en-US" sz="3600" b="1" kern="1200" dirty="0" smtClean="0">
              <a:latin typeface="微軟正黑體" panose="020B0604030504040204" pitchFamily="34" charset="-120"/>
              <a:ea typeface="微軟正黑體" panose="020B0604030504040204" pitchFamily="34" charset="-120"/>
              <a:sym typeface="Wingdings"/>
            </a:rPr>
            <a:t>? </a:t>
          </a:r>
          <a:endParaRPr lang="zh-TW" altLang="en-US" sz="3600" b="1" kern="1200" dirty="0">
            <a:latin typeface="微軟正黑體" panose="020B0604030504040204" pitchFamily="34" charset="-120"/>
            <a:ea typeface="微軟正黑體" panose="020B0604030504040204" pitchFamily="34" charset="-120"/>
          </a:endParaRPr>
        </a:p>
      </dsp:txBody>
      <dsp:txXfrm>
        <a:off x="53426" y="3381272"/>
        <a:ext cx="6298060" cy="987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4537A-057D-4546-8D85-D7C1B9B371A7}">
      <dsp:nvSpPr>
        <dsp:cNvPr id="0" name=""/>
        <dsp:cNvSpPr/>
      </dsp:nvSpPr>
      <dsp:spPr>
        <a:xfrm>
          <a:off x="0" y="124493"/>
          <a:ext cx="7125941" cy="2378885"/>
        </a:xfrm>
        <a:prstGeom prst="roundRect">
          <a:avLst>
            <a:gd name="adj" fmla="val 10000"/>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CCE55530-97F1-4665-98A0-B369578A77BF}">
      <dsp:nvSpPr>
        <dsp:cNvPr id="0" name=""/>
        <dsp:cNvSpPr/>
      </dsp:nvSpPr>
      <dsp:spPr>
        <a:xfrm>
          <a:off x="188240" y="806133"/>
          <a:ext cx="2093245" cy="17445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4E81374-3266-4204-AF26-F5B10CEEC6B1}">
      <dsp:nvSpPr>
        <dsp:cNvPr id="0" name=""/>
        <dsp:cNvSpPr/>
      </dsp:nvSpPr>
      <dsp:spPr>
        <a:xfrm rot="10800000">
          <a:off x="188240" y="2863780"/>
          <a:ext cx="2093245" cy="191158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rPr>
            <a:t>挑戰獎得主</a:t>
          </a:r>
          <a:endParaRPr lang="en-US" sz="2400" b="1" kern="1200" dirty="0" smtClean="0">
            <a:latin typeface="微軟正黑體" panose="020B0604030504040204" pitchFamily="34" charset="-120"/>
            <a:ea typeface="微軟正黑體" panose="020B0604030504040204" pitchFamily="34" charset="-120"/>
          </a:endParaRPr>
        </a:p>
        <a:p>
          <a:pPr lvl="0" algn="ctr" defTabSz="1066800">
            <a:lnSpc>
              <a:spcPct val="90000"/>
            </a:lnSpc>
            <a:spcBef>
              <a:spcPct val="0"/>
            </a:spcBef>
            <a:spcAft>
              <a:spcPct val="35000"/>
            </a:spcAft>
          </a:pPr>
          <a:r>
            <a:rPr lang="en-US" sz="2400" b="1" kern="1200" dirty="0" smtClean="0"/>
            <a:t> </a:t>
          </a:r>
          <a:r>
            <a:rPr lang="en-US" sz="2400" b="1" kern="1200" dirty="0" smtClean="0">
              <a:sym typeface="Wingdings"/>
            </a:rPr>
            <a:t>  36 %</a:t>
          </a:r>
          <a:endParaRPr lang="en-US" sz="2400" b="1" kern="1200" dirty="0"/>
        </a:p>
      </dsp:txBody>
      <dsp:txXfrm rot="10800000">
        <a:off x="188240" y="2863780"/>
        <a:ext cx="2093245" cy="1911582"/>
      </dsp:txXfrm>
    </dsp:sp>
    <dsp:sp modelId="{B0FCF83A-E930-47BA-AA92-68D1F59C9A72}">
      <dsp:nvSpPr>
        <dsp:cNvPr id="0" name=""/>
        <dsp:cNvSpPr/>
      </dsp:nvSpPr>
      <dsp:spPr>
        <a:xfrm>
          <a:off x="2510486" y="775553"/>
          <a:ext cx="2093245" cy="174451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A3943AE-7C78-474A-BE5A-DC0E4778A979}">
      <dsp:nvSpPr>
        <dsp:cNvPr id="0" name=""/>
        <dsp:cNvSpPr/>
      </dsp:nvSpPr>
      <dsp:spPr>
        <a:xfrm rot="10800000">
          <a:off x="2564503" y="2863802"/>
          <a:ext cx="2048428" cy="1882129"/>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lvl="0" algn="ctr" defTabSz="1066800">
            <a:lnSpc>
              <a:spcPct val="90000"/>
            </a:lnSpc>
            <a:spcBef>
              <a:spcPct val="0"/>
            </a:spcBef>
            <a:spcAft>
              <a:spcPct val="35000"/>
            </a:spcAft>
          </a:pPr>
          <a:r>
            <a:rPr lang="en-US" sz="2400" b="1" kern="1200" dirty="0" smtClean="0">
              <a:latin typeface="微軟正黑體" panose="020B0604030504040204" pitchFamily="34" charset="-120"/>
              <a:ea typeface="微軟正黑體" panose="020B0604030504040204" pitchFamily="34" charset="-120"/>
            </a:rPr>
            <a:t>SABP</a:t>
          </a:r>
          <a:r>
            <a:rPr lang="zh-TW" altLang="en-US" sz="2400" b="1" kern="1200" dirty="0" smtClean="0">
              <a:latin typeface="微軟正黑體" panose="020B0604030504040204" pitchFamily="34" charset="-120"/>
              <a:ea typeface="微軟正黑體" panose="020B0604030504040204" pitchFamily="34" charset="-120"/>
            </a:rPr>
            <a:t>購物年金合格人數</a:t>
          </a:r>
          <a:endParaRPr lang="en-US" sz="2400" b="1" kern="1200" dirty="0" smtClean="0">
            <a:latin typeface="微軟正黑體" panose="020B0604030504040204" pitchFamily="34" charset="-120"/>
            <a:ea typeface="微軟正黑體" panose="020B0604030504040204" pitchFamily="34" charset="-120"/>
            <a:sym typeface="Wingdings"/>
          </a:endParaRPr>
        </a:p>
        <a:p>
          <a:pPr lvl="0" algn="ctr" defTabSz="1066800">
            <a:lnSpc>
              <a:spcPct val="90000"/>
            </a:lnSpc>
            <a:spcBef>
              <a:spcPct val="0"/>
            </a:spcBef>
            <a:spcAft>
              <a:spcPct val="35000"/>
            </a:spcAft>
          </a:pPr>
          <a:r>
            <a:rPr lang="en-US" sz="2400" b="1" kern="1200" dirty="0" smtClean="0">
              <a:sym typeface="Wingdings"/>
            </a:rPr>
            <a:t>83%</a:t>
          </a:r>
          <a:endParaRPr lang="en-US" sz="2400" b="1" kern="1200" dirty="0"/>
        </a:p>
      </dsp:txBody>
      <dsp:txXfrm rot="10800000">
        <a:off x="2564503" y="2863802"/>
        <a:ext cx="2048428" cy="1882129"/>
      </dsp:txXfrm>
    </dsp:sp>
    <dsp:sp modelId="{A80E2374-9233-43F4-BDD7-C8A556AD955D}">
      <dsp:nvSpPr>
        <dsp:cNvPr id="0" name=""/>
        <dsp:cNvSpPr/>
      </dsp:nvSpPr>
      <dsp:spPr>
        <a:xfrm>
          <a:off x="4832753" y="799400"/>
          <a:ext cx="2093245" cy="17445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0F72C6A-9059-434F-8DC2-56A9DF1D4979}">
      <dsp:nvSpPr>
        <dsp:cNvPr id="0" name=""/>
        <dsp:cNvSpPr/>
      </dsp:nvSpPr>
      <dsp:spPr>
        <a:xfrm rot="10800000">
          <a:off x="4832753" y="2870635"/>
          <a:ext cx="2093245" cy="187375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lvl="0" algn="ctr" defTabSz="1066800">
            <a:lnSpc>
              <a:spcPct val="100000"/>
            </a:lnSpc>
            <a:spcBef>
              <a:spcPct val="0"/>
            </a:spcBef>
            <a:spcAft>
              <a:spcPts val="0"/>
            </a:spcAft>
          </a:pPr>
          <a:r>
            <a:rPr lang="en-US" sz="2400" b="1" kern="1200" dirty="0" smtClean="0"/>
            <a:t>Master UFO</a:t>
          </a:r>
          <a:br>
            <a:rPr lang="en-US" sz="2400" b="1" kern="1200" dirty="0" smtClean="0"/>
          </a:br>
          <a:r>
            <a:rPr lang="zh-TW" altLang="en-US" sz="2000" b="1" kern="1200" dirty="0" smtClean="0">
              <a:latin typeface="微軟正黑體" panose="020B0604030504040204" pitchFamily="34" charset="-120"/>
              <a:ea typeface="微軟正黑體" panose="020B0604030504040204" pitchFamily="34" charset="-120"/>
            </a:rPr>
            <a:t>卓越超連鎖</a:t>
          </a:r>
          <a:r>
            <a:rPr lang="en-US" altLang="zh-TW" sz="2000" b="1" kern="1200" baseline="30000" dirty="0" smtClean="0">
              <a:latin typeface="微軟正黑體"/>
              <a:ea typeface="微軟正黑體"/>
            </a:rPr>
            <a:t>®</a:t>
          </a:r>
          <a:r>
            <a:rPr lang="zh-TW" altLang="en-US" sz="2000" b="1" kern="1200" dirty="0" smtClean="0">
              <a:latin typeface="微軟正黑體" panose="020B0604030504040204" pitchFamily="34" charset="-120"/>
              <a:ea typeface="微軟正黑體" panose="020B0604030504040204" pitchFamily="34" charset="-120"/>
            </a:rPr>
            <a:t>店主</a:t>
          </a:r>
          <a:endParaRPr lang="en-US" sz="2000" b="1" kern="1200" dirty="0" smtClean="0">
            <a:latin typeface="微軟正黑體" panose="020B0604030504040204" pitchFamily="34" charset="-120"/>
            <a:ea typeface="微軟正黑體" panose="020B0604030504040204" pitchFamily="34" charset="-120"/>
          </a:endParaRPr>
        </a:p>
        <a:p>
          <a:pPr lvl="0" algn="ctr" defTabSz="1066800">
            <a:lnSpc>
              <a:spcPct val="100000"/>
            </a:lnSpc>
            <a:spcBef>
              <a:spcPct val="0"/>
            </a:spcBef>
            <a:spcAft>
              <a:spcPts val="0"/>
            </a:spcAft>
          </a:pPr>
          <a:r>
            <a:rPr lang="en-US" sz="2400" b="1" kern="1200" dirty="0" smtClean="0">
              <a:sym typeface="Wingdings"/>
            </a:rPr>
            <a:t>58%</a:t>
          </a:r>
          <a:endParaRPr lang="en-US" sz="2400" b="1" kern="1200" dirty="0"/>
        </a:p>
      </dsp:txBody>
      <dsp:txXfrm rot="10800000">
        <a:off x="4832753" y="2870635"/>
        <a:ext cx="2093245" cy="18737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4537A-057D-4546-8D85-D7C1B9B371A7}">
      <dsp:nvSpPr>
        <dsp:cNvPr id="0" name=""/>
        <dsp:cNvSpPr/>
      </dsp:nvSpPr>
      <dsp:spPr>
        <a:xfrm>
          <a:off x="0" y="71437"/>
          <a:ext cx="6804470" cy="2378885"/>
        </a:xfrm>
        <a:prstGeom prst="roundRect">
          <a:avLst>
            <a:gd name="adj" fmla="val 10000"/>
          </a:avLst>
        </a:prstGeom>
        <a:noFill/>
        <a:ln w="9525" cap="flat" cmpd="sng" algn="ctr">
          <a:no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CCE55530-97F1-4665-98A0-B369578A77BF}">
      <dsp:nvSpPr>
        <dsp:cNvPr id="0" name=""/>
        <dsp:cNvSpPr/>
      </dsp:nvSpPr>
      <dsp:spPr>
        <a:xfrm>
          <a:off x="204134" y="531498"/>
          <a:ext cx="1998813" cy="174451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4E81374-3266-4204-AF26-F5B10CEEC6B1}">
      <dsp:nvSpPr>
        <dsp:cNvPr id="0" name=""/>
        <dsp:cNvSpPr/>
      </dsp:nvSpPr>
      <dsp:spPr>
        <a:xfrm rot="10800000">
          <a:off x="204134" y="2500332"/>
          <a:ext cx="1998813" cy="233602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99136" rIns="0" bIns="199136" numCol="1" spcCol="1270" anchor="t"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夥伴商店</a:t>
          </a:r>
          <a:endParaRPr lang="en-US" sz="2800" b="1" kern="1200" dirty="0" smtClean="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en-US" sz="2800" b="1" kern="1200" dirty="0" smtClean="0">
              <a:sym typeface="Wingdings"/>
            </a:rPr>
            <a:t>  17%</a:t>
          </a:r>
          <a:endParaRPr lang="en-US" sz="2800" b="1" kern="1200" dirty="0"/>
        </a:p>
      </dsp:txBody>
      <dsp:txXfrm rot="10800000">
        <a:off x="204134" y="2500332"/>
        <a:ext cx="1998813" cy="2336023"/>
      </dsp:txXfrm>
    </dsp:sp>
    <dsp:sp modelId="{B0FCF83A-E930-47BA-AA92-68D1F59C9A72}">
      <dsp:nvSpPr>
        <dsp:cNvPr id="0" name=""/>
        <dsp:cNvSpPr/>
      </dsp:nvSpPr>
      <dsp:spPr>
        <a:xfrm>
          <a:off x="2402828" y="531498"/>
          <a:ext cx="1998813" cy="174451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A3943AE-7C78-474A-BE5A-DC0E4778A979}">
      <dsp:nvSpPr>
        <dsp:cNvPr id="0" name=""/>
        <dsp:cNvSpPr/>
      </dsp:nvSpPr>
      <dsp:spPr>
        <a:xfrm rot="10800000">
          <a:off x="2424225" y="2500332"/>
          <a:ext cx="1956018" cy="233602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99136" rIns="0" bIns="199136" numCol="1" spcCol="1270" anchor="t" anchorCtr="0">
          <a:noAutofit/>
        </a:bodyPr>
        <a:lstStyle/>
        <a:p>
          <a:pPr lvl="0" algn="ctr" defTabSz="1244600">
            <a:lnSpc>
              <a:spcPct val="90000"/>
            </a:lnSpc>
            <a:spcBef>
              <a:spcPct val="0"/>
            </a:spcBef>
            <a:spcAft>
              <a:spcPct val="35000"/>
            </a:spcAft>
          </a:pPr>
          <a:r>
            <a:rPr lang="zh-TW" altLang="en-US" sz="2800" b="1" kern="1200" dirty="0" smtClean="0">
              <a:latin typeface="微軟正黑體" panose="020B0604030504040204" pitchFamily="34" charset="-120"/>
              <a:ea typeface="微軟正黑體" panose="020B0604030504040204" pitchFamily="34" charset="-120"/>
            </a:rPr>
            <a:t>招募</a:t>
          </a:r>
          <a:endParaRPr lang="en-US" sz="2800" b="1" kern="1200" dirty="0" smtClean="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en-US" sz="2800" b="1" kern="1200" dirty="0" smtClean="0">
              <a:sym typeface="Wingdings"/>
            </a:rPr>
            <a:t> 19%</a:t>
          </a:r>
          <a:endParaRPr lang="en-US" sz="2800" b="1" kern="1200" dirty="0"/>
        </a:p>
      </dsp:txBody>
      <dsp:txXfrm rot="10800000">
        <a:off x="2424225" y="2500332"/>
        <a:ext cx="1956018" cy="2336023"/>
      </dsp:txXfrm>
    </dsp:sp>
    <dsp:sp modelId="{A80E2374-9233-43F4-BDD7-C8A556AD955D}">
      <dsp:nvSpPr>
        <dsp:cNvPr id="0" name=""/>
        <dsp:cNvSpPr/>
      </dsp:nvSpPr>
      <dsp:spPr>
        <a:xfrm>
          <a:off x="4601522" y="531498"/>
          <a:ext cx="1998813" cy="174451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0F72C6A-9059-434F-8DC2-56A9DF1D4979}">
      <dsp:nvSpPr>
        <dsp:cNvPr id="0" name=""/>
        <dsp:cNvSpPr/>
      </dsp:nvSpPr>
      <dsp:spPr>
        <a:xfrm rot="10800000">
          <a:off x="4625848" y="2500332"/>
          <a:ext cx="1998813" cy="2336023"/>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199136" rIns="0" bIns="199136" numCol="1" spcCol="1270" anchor="t" anchorCtr="0">
          <a:noAutofit/>
        </a:bodyPr>
        <a:lstStyle/>
        <a:p>
          <a:pPr lvl="0" algn="ctr" defTabSz="1244600">
            <a:lnSpc>
              <a:spcPts val="3500"/>
            </a:lnSpc>
            <a:spcBef>
              <a:spcPct val="0"/>
            </a:spcBef>
            <a:spcAft>
              <a:spcPts val="0"/>
            </a:spcAft>
          </a:pPr>
          <a:r>
            <a:rPr lang="en-US" sz="2800" b="1" kern="1200" dirty="0" smtClean="0">
              <a:latin typeface="微軟正黑體" panose="020B0604030504040204" pitchFamily="34" charset="-120"/>
              <a:ea typeface="微軟正黑體" panose="020B0604030504040204" pitchFamily="34" charset="-120"/>
            </a:rPr>
            <a:t>BV </a:t>
          </a:r>
          <a:r>
            <a:rPr lang="zh-TW" altLang="en-US" sz="2800" b="1" kern="1200" dirty="0" smtClean="0">
              <a:latin typeface="微軟正黑體" panose="020B0604030504040204" pitchFamily="34" charset="-120"/>
              <a:ea typeface="微軟正黑體" panose="020B0604030504040204" pitchFamily="34" charset="-120"/>
            </a:rPr>
            <a:t>佣金</a:t>
          </a:r>
          <a:endParaRPr lang="en-US" sz="2800" b="1" kern="1200" dirty="0" smtClean="0">
            <a:latin typeface="微軟正黑體" panose="020B0604030504040204" pitchFamily="34" charset="-120"/>
            <a:ea typeface="微軟正黑體" panose="020B0604030504040204" pitchFamily="34" charset="-120"/>
          </a:endParaRPr>
        </a:p>
        <a:p>
          <a:pPr lvl="0" algn="ctr" defTabSz="1244600">
            <a:lnSpc>
              <a:spcPts val="3500"/>
            </a:lnSpc>
            <a:spcBef>
              <a:spcPct val="0"/>
            </a:spcBef>
            <a:spcAft>
              <a:spcPts val="0"/>
            </a:spcAft>
          </a:pPr>
          <a:endParaRPr lang="en-US" sz="2800" b="1" kern="1200" dirty="0" smtClean="0">
            <a:latin typeface="微軟正黑體" panose="020B0604030504040204" pitchFamily="34" charset="-120"/>
            <a:ea typeface="微軟正黑體" panose="020B0604030504040204" pitchFamily="34" charset="-120"/>
            <a:sym typeface="Wingdings"/>
          </a:endParaRPr>
        </a:p>
        <a:p>
          <a:pPr lvl="0" algn="ctr" defTabSz="1244600">
            <a:lnSpc>
              <a:spcPts val="3500"/>
            </a:lnSpc>
            <a:spcBef>
              <a:spcPct val="0"/>
            </a:spcBef>
            <a:spcAft>
              <a:spcPts val="0"/>
            </a:spcAft>
          </a:pPr>
          <a:r>
            <a:rPr lang="en-US" sz="2800" b="1" kern="1200" dirty="0" smtClean="0">
              <a:latin typeface="微軟正黑體" panose="020B0604030504040204" pitchFamily="34" charset="-120"/>
              <a:ea typeface="微軟正黑體" panose="020B0604030504040204" pitchFamily="34" charset="-120"/>
              <a:sym typeface="Wingdings"/>
            </a:rPr>
            <a:t> 33%</a:t>
          </a:r>
        </a:p>
      </dsp:txBody>
      <dsp:txXfrm rot="10800000">
        <a:off x="4625848" y="2500332"/>
        <a:ext cx="1998813" cy="2336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D2B18-1C90-438F-BF22-8A68945A24C2}">
      <dsp:nvSpPr>
        <dsp:cNvPr id="0" name=""/>
        <dsp:cNvSpPr/>
      </dsp:nvSpPr>
      <dsp:spPr>
        <a:xfrm>
          <a:off x="0" y="419018"/>
          <a:ext cx="3996444" cy="655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F0CF97-D9FC-4648-B4E6-49029C8CBB99}">
      <dsp:nvSpPr>
        <dsp:cNvPr id="0" name=""/>
        <dsp:cNvSpPr/>
      </dsp:nvSpPr>
      <dsp:spPr>
        <a:xfrm>
          <a:off x="199822" y="35258"/>
          <a:ext cx="2797510" cy="7675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739" tIns="0" rIns="105739" bIns="0" numCol="1" spcCol="1270" anchor="ctr" anchorCtr="0">
          <a:noAutofit/>
        </a:bodyPr>
        <a:lstStyle/>
        <a:p>
          <a:pPr lvl="0" algn="l" defTabSz="1155700">
            <a:lnSpc>
              <a:spcPct val="90000"/>
            </a:lnSpc>
            <a:spcBef>
              <a:spcPct val="0"/>
            </a:spcBef>
            <a:spcAft>
              <a:spcPct val="35000"/>
            </a:spcAft>
          </a:pPr>
          <a:r>
            <a:rPr lang="en-US" sz="2600" b="1" kern="1200" dirty="0" smtClean="0">
              <a:latin typeface="微軟正黑體" panose="020B0604030504040204" pitchFamily="34" charset="-120"/>
              <a:ea typeface="微軟正黑體" panose="020B0604030504040204" pitchFamily="34" charset="-120"/>
            </a:rPr>
            <a:t>2017 </a:t>
          </a:r>
          <a:r>
            <a:rPr lang="zh-TW" altLang="en-US" sz="2600" b="1" kern="1200" dirty="0" smtClean="0">
              <a:latin typeface="微軟正黑體" panose="020B0604030504040204" pitchFamily="34" charset="-120"/>
              <a:ea typeface="微軟正黑體" panose="020B0604030504040204" pitchFamily="34" charset="-120"/>
            </a:rPr>
            <a:t>發展重點</a:t>
          </a:r>
          <a:endParaRPr lang="en-US" sz="2600" b="1" kern="1200" dirty="0">
            <a:latin typeface="微軟正黑體" panose="020B0604030504040204" pitchFamily="34" charset="-120"/>
            <a:ea typeface="微軟正黑體" panose="020B0604030504040204" pitchFamily="34" charset="-120"/>
          </a:endParaRPr>
        </a:p>
      </dsp:txBody>
      <dsp:txXfrm>
        <a:off x="237289" y="72725"/>
        <a:ext cx="2722576" cy="692586"/>
      </dsp:txXfrm>
    </dsp:sp>
    <dsp:sp modelId="{9513479F-1F1D-425A-A267-5A14D61B984C}">
      <dsp:nvSpPr>
        <dsp:cNvPr id="0" name=""/>
        <dsp:cNvSpPr/>
      </dsp:nvSpPr>
      <dsp:spPr>
        <a:xfrm>
          <a:off x="0" y="1622429"/>
          <a:ext cx="3996444" cy="17608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168" tIns="541528" rIns="310168" bIns="184912" numCol="1" spcCol="1270" anchor="t" anchorCtr="0">
          <a:noAutofit/>
        </a:bodyPr>
        <a:lstStyle/>
        <a:p>
          <a:pPr marL="228600" lvl="1" indent="-228600" algn="l" defTabSz="1155700">
            <a:lnSpc>
              <a:spcPct val="90000"/>
            </a:lnSpc>
            <a:spcBef>
              <a:spcPct val="0"/>
            </a:spcBef>
            <a:spcAft>
              <a:spcPct val="15000"/>
            </a:spcAft>
            <a:buChar char="••"/>
          </a:pPr>
          <a:r>
            <a:rPr lang="en-US" sz="2600" b="1" kern="1200" dirty="0" smtClean="0">
              <a:latin typeface="微軟正黑體" panose="020B0604030504040204" pitchFamily="34" charset="-120"/>
              <a:ea typeface="微軟正黑體" panose="020B0604030504040204" pitchFamily="34" charset="-120"/>
            </a:rPr>
            <a:t>GMTSS, SABP, MUFO</a:t>
          </a:r>
          <a:endParaRPr lang="en-US" sz="2600" b="1" kern="1200" dirty="0">
            <a:latin typeface="微軟正黑體" panose="020B0604030504040204" pitchFamily="34" charset="-120"/>
            <a:ea typeface="微軟正黑體" panose="020B0604030504040204" pitchFamily="34" charset="-120"/>
          </a:endParaRPr>
        </a:p>
      </dsp:txBody>
      <dsp:txXfrm>
        <a:off x="0" y="1622429"/>
        <a:ext cx="3996444" cy="1760850"/>
      </dsp:txXfrm>
    </dsp:sp>
    <dsp:sp modelId="{CBB2B8E2-8572-47EE-AD1C-6148F6C23611}">
      <dsp:nvSpPr>
        <dsp:cNvPr id="0" name=""/>
        <dsp:cNvSpPr/>
      </dsp:nvSpPr>
      <dsp:spPr>
        <a:xfrm>
          <a:off x="199822" y="1214618"/>
          <a:ext cx="2797510" cy="7675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739" tIns="0" rIns="105739" bIns="0" numCol="1" spcCol="1270" anchor="ctr" anchorCtr="0">
          <a:noAutofit/>
        </a:bodyPr>
        <a:lstStyle/>
        <a:p>
          <a:pPr lvl="0" algn="l" defTabSz="1155700">
            <a:lnSpc>
              <a:spcPct val="90000"/>
            </a:lnSpc>
            <a:spcBef>
              <a:spcPct val="0"/>
            </a:spcBef>
            <a:spcAft>
              <a:spcPct val="35000"/>
            </a:spcAft>
          </a:pPr>
          <a:r>
            <a:rPr lang="en-US" sz="2600" b="1" kern="1200" dirty="0" smtClean="0">
              <a:latin typeface="微軟正黑體" panose="020B0604030504040204" pitchFamily="34" charset="-120"/>
              <a:ea typeface="微軟正黑體" panose="020B0604030504040204" pitchFamily="34" charset="-120"/>
            </a:rPr>
            <a:t>UFO </a:t>
          </a:r>
          <a:r>
            <a:rPr lang="zh-TW" altLang="en-US" sz="2600" b="1" kern="1200" dirty="0" smtClean="0">
              <a:latin typeface="微軟正黑體" panose="020B0604030504040204" pitchFamily="34" charset="-120"/>
              <a:ea typeface="微軟正黑體" panose="020B0604030504040204" pitchFamily="34" charset="-120"/>
            </a:rPr>
            <a:t>成長</a:t>
          </a:r>
          <a:endParaRPr lang="en-US" sz="2600" b="1" kern="1200" dirty="0">
            <a:latin typeface="微軟正黑體" panose="020B0604030504040204" pitchFamily="34" charset="-120"/>
            <a:ea typeface="微軟正黑體" panose="020B0604030504040204" pitchFamily="34" charset="-120"/>
          </a:endParaRPr>
        </a:p>
      </dsp:txBody>
      <dsp:txXfrm>
        <a:off x="237289" y="1252085"/>
        <a:ext cx="2722576" cy="692586"/>
      </dsp:txXfrm>
    </dsp:sp>
    <dsp:sp modelId="{8220C770-C1E1-4218-BA58-F4C337D379D8}">
      <dsp:nvSpPr>
        <dsp:cNvPr id="0" name=""/>
        <dsp:cNvSpPr/>
      </dsp:nvSpPr>
      <dsp:spPr>
        <a:xfrm>
          <a:off x="0" y="3883389"/>
          <a:ext cx="3996444" cy="2457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168" tIns="541528" rIns="310168" bIns="184912" numCol="1" spcCol="1270" anchor="t" anchorCtr="0">
          <a:noAutofit/>
        </a:bodyPr>
        <a:lstStyle/>
        <a:p>
          <a:pPr marL="228600" lvl="1" indent="-228600" algn="l" defTabSz="1155700">
            <a:lnSpc>
              <a:spcPct val="90000"/>
            </a:lnSpc>
            <a:spcBef>
              <a:spcPct val="0"/>
            </a:spcBef>
            <a:spcAft>
              <a:spcPct val="15000"/>
            </a:spcAft>
            <a:buChar char="••"/>
          </a:pPr>
          <a:r>
            <a:rPr lang="en-US" sz="2600" b="1" kern="1200" dirty="0" smtClean="0">
              <a:latin typeface="微軟正黑體" panose="020B0604030504040204" pitchFamily="34" charset="-120"/>
              <a:ea typeface="微軟正黑體" panose="020B0604030504040204" pitchFamily="34" charset="-120"/>
            </a:rPr>
            <a:t>SHOP.COM </a:t>
          </a:r>
          <a:r>
            <a:rPr lang="zh-TW" altLang="en-US" sz="2600" b="1" kern="1200" dirty="0" smtClean="0">
              <a:latin typeface="微軟正黑體" panose="020B0604030504040204" pitchFamily="34" charset="-120"/>
              <a:ea typeface="微軟正黑體" panose="020B0604030504040204" pitchFamily="34" charset="-120"/>
            </a:rPr>
            <a:t>卡</a:t>
          </a:r>
          <a:endParaRPr lang="en-US" sz="2600" b="1" kern="1200" dirty="0">
            <a:latin typeface="微軟正黑體" panose="020B0604030504040204" pitchFamily="34" charset="-120"/>
            <a:ea typeface="微軟正黑體" panose="020B0604030504040204" pitchFamily="34" charset="-120"/>
          </a:endParaRPr>
        </a:p>
        <a:p>
          <a:pPr marL="228600" lvl="1" indent="-228600" algn="l" defTabSz="1155700">
            <a:lnSpc>
              <a:spcPct val="90000"/>
            </a:lnSpc>
            <a:spcBef>
              <a:spcPct val="0"/>
            </a:spcBef>
            <a:spcAft>
              <a:spcPct val="15000"/>
            </a:spcAft>
            <a:buChar char="••"/>
          </a:pPr>
          <a:r>
            <a:rPr lang="en-US" sz="2600" b="1" kern="1200" dirty="0" smtClean="0">
              <a:latin typeface="微軟正黑體" panose="020B0604030504040204" pitchFamily="34" charset="-120"/>
              <a:ea typeface="微軟正黑體" panose="020B0604030504040204" pitchFamily="34" charset="-120"/>
            </a:rPr>
            <a:t>Google </a:t>
          </a:r>
          <a:r>
            <a:rPr lang="zh-TW" altLang="en-US" sz="2600" b="1" kern="1200" dirty="0" smtClean="0">
              <a:latin typeface="微軟正黑體" panose="020B0604030504040204" pitchFamily="34" charset="-120"/>
              <a:ea typeface="微軟正黑體" panose="020B0604030504040204" pitchFamily="34" charset="-120"/>
            </a:rPr>
            <a:t>地圖</a:t>
          </a:r>
          <a:endParaRPr lang="en-US" sz="2600" b="1" kern="1200" dirty="0" smtClean="0">
            <a:latin typeface="微軟正黑體" panose="020B0604030504040204" pitchFamily="34" charset="-120"/>
            <a:ea typeface="微軟正黑體" panose="020B0604030504040204" pitchFamily="34" charset="-120"/>
          </a:endParaRPr>
        </a:p>
        <a:p>
          <a:pPr marL="228600" lvl="1" indent="-228600" algn="l" defTabSz="1155700">
            <a:lnSpc>
              <a:spcPct val="90000"/>
            </a:lnSpc>
            <a:spcBef>
              <a:spcPct val="0"/>
            </a:spcBef>
            <a:spcAft>
              <a:spcPct val="15000"/>
            </a:spcAft>
            <a:buChar char="••"/>
          </a:pPr>
          <a:r>
            <a:rPr lang="zh-TW" altLang="en-US" sz="2600" b="1" kern="1200" dirty="0" smtClean="0">
              <a:latin typeface="微軟正黑體" panose="020B0604030504040204" pitchFamily="34" charset="-120"/>
              <a:ea typeface="微軟正黑體" panose="020B0604030504040204" pitchFamily="34" charset="-120"/>
            </a:rPr>
            <a:t>與 </a:t>
          </a:r>
          <a:r>
            <a:rPr lang="en-US" altLang="zh-TW" sz="2600" b="1" kern="1200" dirty="0" smtClean="0">
              <a:latin typeface="微軟正黑體" panose="020B0604030504040204" pitchFamily="34" charset="-120"/>
              <a:ea typeface="微軟正黑體" panose="020B0604030504040204" pitchFamily="34" charset="-120"/>
            </a:rPr>
            <a:t>UOB </a:t>
          </a:r>
          <a:r>
            <a:rPr lang="zh-TW" altLang="en-US" sz="2600" b="1" kern="1200" dirty="0" smtClean="0">
              <a:latin typeface="微軟正黑體" panose="020B0604030504040204" pitchFamily="34" charset="-120"/>
              <a:ea typeface="微軟正黑體" panose="020B0604030504040204" pitchFamily="34" charset="-120"/>
            </a:rPr>
            <a:t>促銷合作</a:t>
          </a:r>
          <a:endParaRPr lang="en-US" sz="2600" b="1" kern="1200" dirty="0">
            <a:latin typeface="微軟正黑體" panose="020B0604030504040204" pitchFamily="34" charset="-120"/>
            <a:ea typeface="微軟正黑體" panose="020B0604030504040204" pitchFamily="34" charset="-120"/>
          </a:endParaRPr>
        </a:p>
      </dsp:txBody>
      <dsp:txXfrm>
        <a:off x="0" y="3883389"/>
        <a:ext cx="3996444" cy="2457000"/>
      </dsp:txXfrm>
    </dsp:sp>
    <dsp:sp modelId="{55E7DC90-0342-41EF-B991-7D118ED9D6D0}">
      <dsp:nvSpPr>
        <dsp:cNvPr id="0" name=""/>
        <dsp:cNvSpPr/>
      </dsp:nvSpPr>
      <dsp:spPr>
        <a:xfrm>
          <a:off x="199822" y="3499629"/>
          <a:ext cx="2797510" cy="7675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739" tIns="0" rIns="105739" bIns="0" numCol="1" spcCol="1270" anchor="ctr" anchorCtr="0">
          <a:noAutofit/>
        </a:bodyPr>
        <a:lstStyle/>
        <a:p>
          <a:pPr lvl="0" algn="l" defTabSz="1155700">
            <a:lnSpc>
              <a:spcPct val="90000"/>
            </a:lnSpc>
            <a:spcBef>
              <a:spcPct val="0"/>
            </a:spcBef>
            <a:spcAft>
              <a:spcPct val="35000"/>
            </a:spcAft>
          </a:pPr>
          <a:r>
            <a:rPr lang="en-US" sz="2600" b="1" kern="1200" dirty="0" smtClean="0">
              <a:latin typeface="微軟正黑體" panose="020B0604030504040204" pitchFamily="34" charset="-120"/>
              <a:ea typeface="微軟正黑體" panose="020B0604030504040204" pitchFamily="34" charset="-120"/>
            </a:rPr>
            <a:t>SHOP.COM: </a:t>
          </a:r>
          <a:endParaRPr lang="en-US" sz="2600" b="1" kern="1200" dirty="0">
            <a:latin typeface="微軟正黑體" panose="020B0604030504040204" pitchFamily="34" charset="-120"/>
            <a:ea typeface="微軟正黑體" panose="020B0604030504040204" pitchFamily="34" charset="-120"/>
          </a:endParaRPr>
        </a:p>
      </dsp:txBody>
      <dsp:txXfrm>
        <a:off x="237289" y="3537096"/>
        <a:ext cx="2722576"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D2B18-1C90-438F-BF22-8A68945A24C2}">
      <dsp:nvSpPr>
        <dsp:cNvPr id="0" name=""/>
        <dsp:cNvSpPr/>
      </dsp:nvSpPr>
      <dsp:spPr>
        <a:xfrm>
          <a:off x="0" y="868254"/>
          <a:ext cx="3996444" cy="604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F0CF97-D9FC-4648-B4E6-49029C8CBB99}">
      <dsp:nvSpPr>
        <dsp:cNvPr id="0" name=""/>
        <dsp:cNvSpPr/>
      </dsp:nvSpPr>
      <dsp:spPr>
        <a:xfrm>
          <a:off x="199822" y="514014"/>
          <a:ext cx="2797510"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739" tIns="0" rIns="105739" bIns="0" numCol="1" spcCol="1270" anchor="ctr" anchorCtr="0">
          <a:noAutofit/>
        </a:bodyPr>
        <a:lstStyle/>
        <a:p>
          <a:pPr lvl="0" algn="l" defTabSz="1066800">
            <a:lnSpc>
              <a:spcPct val="90000"/>
            </a:lnSpc>
            <a:spcBef>
              <a:spcPct val="0"/>
            </a:spcBef>
            <a:spcAft>
              <a:spcPct val="35000"/>
            </a:spcAft>
          </a:pPr>
          <a:r>
            <a:rPr lang="en-US" sz="2400" b="1" kern="1200" dirty="0" smtClean="0">
              <a:latin typeface="微軟正黑體" panose="020B0604030504040204" pitchFamily="34" charset="-120"/>
              <a:ea typeface="微軟正黑體" panose="020B0604030504040204" pitchFamily="34" charset="-120"/>
            </a:rPr>
            <a:t>2017 </a:t>
          </a:r>
          <a:r>
            <a:rPr lang="zh-TW" altLang="en-US" sz="2400" b="1" kern="1200" dirty="0" smtClean="0">
              <a:latin typeface="微軟正黑體" panose="020B0604030504040204" pitchFamily="34" charset="-120"/>
              <a:ea typeface="微軟正黑體" panose="020B0604030504040204" pitchFamily="34" charset="-120"/>
            </a:rPr>
            <a:t>發展重點</a:t>
          </a:r>
          <a:endParaRPr lang="en-US" sz="2400" b="1" kern="1200" dirty="0">
            <a:latin typeface="微軟正黑體" panose="020B0604030504040204" pitchFamily="34" charset="-120"/>
            <a:ea typeface="微軟正黑體" panose="020B0604030504040204" pitchFamily="34" charset="-120"/>
          </a:endParaRPr>
        </a:p>
      </dsp:txBody>
      <dsp:txXfrm>
        <a:off x="234407" y="548599"/>
        <a:ext cx="2728340" cy="639310"/>
      </dsp:txXfrm>
    </dsp:sp>
    <dsp:sp modelId="{9513479F-1F1D-425A-A267-5A14D61B984C}">
      <dsp:nvSpPr>
        <dsp:cNvPr id="0" name=""/>
        <dsp:cNvSpPr/>
      </dsp:nvSpPr>
      <dsp:spPr>
        <a:xfrm>
          <a:off x="0" y="1979094"/>
          <a:ext cx="3996444" cy="11529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168" tIns="499872" rIns="310168"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smtClean="0">
              <a:latin typeface="微軟正黑體" panose="020B0604030504040204" pitchFamily="34" charset="-120"/>
              <a:ea typeface="微軟正黑體" panose="020B0604030504040204" pitchFamily="34" charset="-120"/>
            </a:rPr>
            <a:t>GMTSS, SABP, MUFO</a:t>
          </a:r>
          <a:endParaRPr lang="en-US" sz="2400" b="1" kern="1200" dirty="0">
            <a:latin typeface="微軟正黑體" panose="020B0604030504040204" pitchFamily="34" charset="-120"/>
            <a:ea typeface="微軟正黑體" panose="020B0604030504040204" pitchFamily="34" charset="-120"/>
          </a:endParaRPr>
        </a:p>
      </dsp:txBody>
      <dsp:txXfrm>
        <a:off x="0" y="1979094"/>
        <a:ext cx="3996444" cy="1152900"/>
      </dsp:txXfrm>
    </dsp:sp>
    <dsp:sp modelId="{CBB2B8E2-8572-47EE-AD1C-6148F6C23611}">
      <dsp:nvSpPr>
        <dsp:cNvPr id="0" name=""/>
        <dsp:cNvSpPr/>
      </dsp:nvSpPr>
      <dsp:spPr>
        <a:xfrm>
          <a:off x="199822" y="1602654"/>
          <a:ext cx="2797510"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739" tIns="0" rIns="105739" bIns="0" numCol="1" spcCol="1270" anchor="ctr" anchorCtr="0">
          <a:noAutofit/>
        </a:bodyPr>
        <a:lstStyle/>
        <a:p>
          <a:pPr lvl="0" algn="l" defTabSz="1066800">
            <a:lnSpc>
              <a:spcPct val="90000"/>
            </a:lnSpc>
            <a:spcBef>
              <a:spcPct val="0"/>
            </a:spcBef>
            <a:spcAft>
              <a:spcPct val="35000"/>
            </a:spcAft>
          </a:pPr>
          <a:r>
            <a:rPr lang="en-US" sz="2400" b="1" kern="1200" dirty="0" smtClean="0">
              <a:latin typeface="微軟正黑體" panose="020B0604030504040204" pitchFamily="34" charset="-120"/>
              <a:ea typeface="微軟正黑體" panose="020B0604030504040204" pitchFamily="34" charset="-120"/>
            </a:rPr>
            <a:t>UFO </a:t>
          </a:r>
          <a:r>
            <a:rPr lang="zh-TW" altLang="en-US" sz="2400" b="1" kern="1200" dirty="0" smtClean="0">
              <a:latin typeface="微軟正黑體" panose="020B0604030504040204" pitchFamily="34" charset="-120"/>
              <a:ea typeface="微軟正黑體" panose="020B0604030504040204" pitchFamily="34" charset="-120"/>
            </a:rPr>
            <a:t>成長</a:t>
          </a:r>
          <a:endParaRPr lang="en-US" sz="2400" b="1" kern="1200" dirty="0">
            <a:latin typeface="微軟正黑體" panose="020B0604030504040204" pitchFamily="34" charset="-120"/>
            <a:ea typeface="微軟正黑體" panose="020B0604030504040204" pitchFamily="34" charset="-120"/>
          </a:endParaRPr>
        </a:p>
      </dsp:txBody>
      <dsp:txXfrm>
        <a:off x="234407" y="1637239"/>
        <a:ext cx="2728340" cy="639310"/>
      </dsp:txXfrm>
    </dsp:sp>
    <dsp:sp modelId="{8220C770-C1E1-4218-BA58-F4C337D379D8}">
      <dsp:nvSpPr>
        <dsp:cNvPr id="0" name=""/>
        <dsp:cNvSpPr/>
      </dsp:nvSpPr>
      <dsp:spPr>
        <a:xfrm>
          <a:off x="0" y="3593634"/>
          <a:ext cx="3996444" cy="2268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168" tIns="499872" rIns="310168"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smtClean="0">
              <a:latin typeface="微軟正黑體" panose="020B0604030504040204" pitchFamily="34" charset="-120"/>
              <a:ea typeface="微軟正黑體" panose="020B0604030504040204" pitchFamily="34" charset="-120"/>
            </a:rPr>
            <a:t>Ztore</a:t>
          </a:r>
          <a:r>
            <a:rPr lang="en-US" sz="2400" b="1" kern="1200" dirty="0" smtClean="0">
              <a:latin typeface="微軟正黑體" panose="020B0604030504040204" pitchFamily="34" charset="-120"/>
              <a:ea typeface="微軟正黑體" panose="020B0604030504040204" pitchFamily="34" charset="-120"/>
            </a:rPr>
            <a:t> </a:t>
          </a:r>
          <a:r>
            <a:rPr lang="zh-TW" altLang="en-US" sz="2400" b="1" kern="1200" dirty="0" smtClean="0">
              <a:latin typeface="微軟正黑體" panose="020B0604030504040204" pitchFamily="34" charset="-120"/>
              <a:ea typeface="微軟正黑體" panose="020B0604030504040204" pitchFamily="34" charset="-120"/>
            </a:rPr>
            <a:t>共同公益活動</a:t>
          </a:r>
          <a:endParaRPr lang="en-US" sz="2400" b="1"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en-US" sz="2400" b="1" kern="1200" smtClean="0">
              <a:latin typeface="微軟正黑體" panose="020B0604030504040204" pitchFamily="34" charset="-120"/>
              <a:ea typeface="微軟正黑體" panose="020B0604030504040204" pitchFamily="34" charset="-120"/>
            </a:rPr>
            <a:t>SHOP.COM </a:t>
          </a:r>
          <a:r>
            <a:rPr lang="zh-TW" altLang="en-US" sz="2400" b="1" kern="1200" smtClean="0">
              <a:latin typeface="微軟正黑體" panose="020B0604030504040204" pitchFamily="34" charset="-120"/>
              <a:ea typeface="微軟正黑體" panose="020B0604030504040204" pitchFamily="34" charset="-120"/>
            </a:rPr>
            <a:t>說明圖冊</a:t>
          </a:r>
          <a:endParaRPr lang="en-US" sz="2400" b="1"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b="1" kern="1200" dirty="0" smtClean="0">
              <a:latin typeface="微軟正黑體" panose="020B0604030504040204" pitchFamily="34" charset="-120"/>
              <a:ea typeface="微軟正黑體" panose="020B0604030504040204" pitchFamily="34" charset="-120"/>
            </a:rPr>
            <a:t>伙伴商店商户應用程式</a:t>
          </a:r>
          <a:endParaRPr lang="en-US" sz="2400" b="1" kern="1200" dirty="0">
            <a:latin typeface="微軟正黑體" panose="020B0604030504040204" pitchFamily="34" charset="-120"/>
            <a:ea typeface="微軟正黑體" panose="020B0604030504040204" pitchFamily="34" charset="-120"/>
          </a:endParaRPr>
        </a:p>
      </dsp:txBody>
      <dsp:txXfrm>
        <a:off x="0" y="3593634"/>
        <a:ext cx="3996444" cy="2268000"/>
      </dsp:txXfrm>
    </dsp:sp>
    <dsp:sp modelId="{55E7DC90-0342-41EF-B991-7D118ED9D6D0}">
      <dsp:nvSpPr>
        <dsp:cNvPr id="0" name=""/>
        <dsp:cNvSpPr/>
      </dsp:nvSpPr>
      <dsp:spPr>
        <a:xfrm>
          <a:off x="199822" y="3239394"/>
          <a:ext cx="2797510"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739" tIns="0" rIns="105739" bIns="0" numCol="1" spcCol="1270" anchor="ctr" anchorCtr="0">
          <a:noAutofit/>
        </a:bodyPr>
        <a:lstStyle/>
        <a:p>
          <a:pPr lvl="0" algn="l" defTabSz="1066800">
            <a:lnSpc>
              <a:spcPct val="90000"/>
            </a:lnSpc>
            <a:spcBef>
              <a:spcPct val="0"/>
            </a:spcBef>
            <a:spcAft>
              <a:spcPct val="35000"/>
            </a:spcAft>
          </a:pPr>
          <a:r>
            <a:rPr lang="en-US" sz="2400" b="1" kern="1200" dirty="0" smtClean="0">
              <a:latin typeface="微軟正黑體" panose="020B0604030504040204" pitchFamily="34" charset="-120"/>
              <a:ea typeface="微軟正黑體" panose="020B0604030504040204" pitchFamily="34" charset="-120"/>
            </a:rPr>
            <a:t>SHOP.COM: </a:t>
          </a:r>
          <a:endParaRPr lang="en-US" sz="2400" b="1" kern="1200" dirty="0">
            <a:latin typeface="微軟正黑體" panose="020B0604030504040204" pitchFamily="34" charset="-120"/>
            <a:ea typeface="微軟正黑體" panose="020B0604030504040204" pitchFamily="34" charset="-120"/>
          </a:endParaRPr>
        </a:p>
      </dsp:txBody>
      <dsp:txXfrm>
        <a:off x="234407" y="3273979"/>
        <a:ext cx="2728340"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2E5A1-B09F-419E-BF3B-63D7C0945469}">
      <dsp:nvSpPr>
        <dsp:cNvPr id="0" name=""/>
        <dsp:cNvSpPr/>
      </dsp:nvSpPr>
      <dsp:spPr>
        <a:xfrm>
          <a:off x="0" y="920790"/>
          <a:ext cx="3888432" cy="604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70EBB-9FA4-4A36-8B53-8A7F1BF74908}">
      <dsp:nvSpPr>
        <dsp:cNvPr id="0" name=""/>
        <dsp:cNvSpPr/>
      </dsp:nvSpPr>
      <dsp:spPr>
        <a:xfrm>
          <a:off x="194421" y="566550"/>
          <a:ext cx="2721902"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lvl="0" algn="l" defTabSz="1066800">
            <a:lnSpc>
              <a:spcPct val="90000"/>
            </a:lnSpc>
            <a:spcBef>
              <a:spcPct val="0"/>
            </a:spcBef>
            <a:spcAft>
              <a:spcPct val="35000"/>
            </a:spcAft>
          </a:pPr>
          <a:r>
            <a:rPr lang="en-US" sz="2400" b="1" kern="1200" dirty="0" smtClean="0">
              <a:latin typeface="微軟正黑體" panose="020B0604030504040204" pitchFamily="34" charset="-120"/>
              <a:ea typeface="微軟正黑體" panose="020B0604030504040204" pitchFamily="34" charset="-120"/>
            </a:rPr>
            <a:t>2017 </a:t>
          </a:r>
          <a:r>
            <a:rPr lang="zh-TW" altLang="en-US" sz="2400" b="1" kern="1200" dirty="0" smtClean="0">
              <a:latin typeface="微軟正黑體" panose="020B0604030504040204" pitchFamily="34" charset="-120"/>
              <a:ea typeface="微軟正黑體" panose="020B0604030504040204" pitchFamily="34" charset="-120"/>
            </a:rPr>
            <a:t>發展重點</a:t>
          </a:r>
          <a:endParaRPr lang="zh-TW" altLang="en-US" sz="2400" b="1" kern="1200" dirty="0">
            <a:latin typeface="微軟正黑體" panose="020B0604030504040204" pitchFamily="34" charset="-120"/>
            <a:ea typeface="微軟正黑體" panose="020B0604030504040204" pitchFamily="34" charset="-120"/>
          </a:endParaRPr>
        </a:p>
      </dsp:txBody>
      <dsp:txXfrm>
        <a:off x="229006" y="601135"/>
        <a:ext cx="2652732" cy="639310"/>
      </dsp:txXfrm>
    </dsp:sp>
    <dsp:sp modelId="{2DF83107-3D94-45C3-AE8D-91A82739E058}">
      <dsp:nvSpPr>
        <dsp:cNvPr id="0" name=""/>
        <dsp:cNvSpPr/>
      </dsp:nvSpPr>
      <dsp:spPr>
        <a:xfrm>
          <a:off x="0" y="2009430"/>
          <a:ext cx="3888432" cy="11529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786" tIns="499872" rIns="301786"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smtClean="0">
              <a:latin typeface="微軟正黑體" panose="020B0604030504040204" pitchFamily="34" charset="-120"/>
              <a:ea typeface="微軟正黑體" panose="020B0604030504040204" pitchFamily="34" charset="-120"/>
            </a:rPr>
            <a:t>GMTSS, SABP, MUFO</a:t>
          </a:r>
          <a:endParaRPr lang="zh-TW" altLang="en-US" sz="2400" b="1" kern="1200" dirty="0">
            <a:latin typeface="微軟正黑體" panose="020B0604030504040204" pitchFamily="34" charset="-120"/>
            <a:ea typeface="微軟正黑體" panose="020B0604030504040204" pitchFamily="34" charset="-120"/>
          </a:endParaRPr>
        </a:p>
      </dsp:txBody>
      <dsp:txXfrm>
        <a:off x="0" y="2009430"/>
        <a:ext cx="3888432" cy="1152900"/>
      </dsp:txXfrm>
    </dsp:sp>
    <dsp:sp modelId="{FCB30DA7-D306-4B64-9C91-8B6344317049}">
      <dsp:nvSpPr>
        <dsp:cNvPr id="0" name=""/>
        <dsp:cNvSpPr/>
      </dsp:nvSpPr>
      <dsp:spPr>
        <a:xfrm>
          <a:off x="194421" y="1655190"/>
          <a:ext cx="2721902"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lvl="0" algn="l" defTabSz="1066800">
            <a:lnSpc>
              <a:spcPct val="90000"/>
            </a:lnSpc>
            <a:spcBef>
              <a:spcPct val="0"/>
            </a:spcBef>
            <a:spcAft>
              <a:spcPct val="35000"/>
            </a:spcAft>
          </a:pPr>
          <a:r>
            <a:rPr lang="en-US" sz="2400" b="1" kern="1200" dirty="0" smtClean="0">
              <a:latin typeface="微軟正黑體" panose="020B0604030504040204" pitchFamily="34" charset="-120"/>
              <a:ea typeface="微軟正黑體" panose="020B0604030504040204" pitchFamily="34" charset="-120"/>
            </a:rPr>
            <a:t>UFO growth :</a:t>
          </a:r>
          <a:endParaRPr lang="zh-TW" altLang="en-US" sz="2400" b="1" kern="1200" dirty="0">
            <a:latin typeface="微軟正黑體" panose="020B0604030504040204" pitchFamily="34" charset="-120"/>
            <a:ea typeface="微軟正黑體" panose="020B0604030504040204" pitchFamily="34" charset="-120"/>
          </a:endParaRPr>
        </a:p>
      </dsp:txBody>
      <dsp:txXfrm>
        <a:off x="229006" y="1689775"/>
        <a:ext cx="2652732" cy="639310"/>
      </dsp:txXfrm>
    </dsp:sp>
    <dsp:sp modelId="{838AE699-E741-4544-A97A-E35F2387E66D}">
      <dsp:nvSpPr>
        <dsp:cNvPr id="0" name=""/>
        <dsp:cNvSpPr/>
      </dsp:nvSpPr>
      <dsp:spPr>
        <a:xfrm>
          <a:off x="0" y="3646170"/>
          <a:ext cx="3888432" cy="2268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786" tIns="499872" rIns="30178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smtClean="0">
              <a:latin typeface="微軟正黑體" panose="020B0604030504040204" pitchFamily="34" charset="-120"/>
              <a:ea typeface="微軟正黑體" panose="020B0604030504040204" pitchFamily="34" charset="-120"/>
            </a:rPr>
            <a:t>媒體合作</a:t>
          </a:r>
          <a:endParaRPr lang="zh-TW" altLang="en-US" sz="2400" b="1"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b="1" kern="1200" dirty="0" smtClean="0">
              <a:latin typeface="微軟正黑體" panose="020B0604030504040204" pitchFamily="34" charset="-120"/>
              <a:ea typeface="微軟正黑體" panose="020B0604030504040204" pitchFamily="34" charset="-120"/>
            </a:rPr>
            <a:t>救地球造林公益計畫</a:t>
          </a:r>
          <a:endParaRPr lang="zh-TW" altLang="en-US" sz="2400" b="1"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b="1" kern="1200" dirty="0" smtClean="0">
              <a:latin typeface="微軟正黑體" panose="020B0604030504040204" pitchFamily="34" charset="-120"/>
              <a:ea typeface="微軟正黑體" panose="020B0604030504040204" pitchFamily="34" charset="-120"/>
            </a:rPr>
            <a:t>大型知名夥伴商店合作</a:t>
          </a:r>
          <a:endParaRPr lang="zh-TW" altLang="en-US" sz="2400" b="1" kern="1200" dirty="0">
            <a:latin typeface="微軟正黑體" panose="020B0604030504040204" pitchFamily="34" charset="-120"/>
            <a:ea typeface="微軟正黑體" panose="020B0604030504040204" pitchFamily="34" charset="-120"/>
          </a:endParaRPr>
        </a:p>
      </dsp:txBody>
      <dsp:txXfrm>
        <a:off x="0" y="3646170"/>
        <a:ext cx="3888432" cy="2268000"/>
      </dsp:txXfrm>
    </dsp:sp>
    <dsp:sp modelId="{7BCF567B-EC7F-479E-A8A0-60B18E1F8F9B}">
      <dsp:nvSpPr>
        <dsp:cNvPr id="0" name=""/>
        <dsp:cNvSpPr/>
      </dsp:nvSpPr>
      <dsp:spPr>
        <a:xfrm>
          <a:off x="194421" y="3291930"/>
          <a:ext cx="2721902"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lvl="0" algn="l" defTabSz="1066800">
            <a:lnSpc>
              <a:spcPct val="90000"/>
            </a:lnSpc>
            <a:spcBef>
              <a:spcPct val="0"/>
            </a:spcBef>
            <a:spcAft>
              <a:spcPct val="35000"/>
            </a:spcAft>
          </a:pPr>
          <a:r>
            <a:rPr lang="en-US" sz="2400" kern="1200" dirty="0" smtClean="0">
              <a:latin typeface="微軟正黑體" panose="020B0604030504040204" pitchFamily="34" charset="-120"/>
              <a:ea typeface="微軟正黑體" panose="020B0604030504040204" pitchFamily="34" charset="-120"/>
            </a:rPr>
            <a:t>SHOP.COM: </a:t>
          </a:r>
          <a:endParaRPr lang="zh-TW" altLang="en-US" sz="2400" kern="1200" dirty="0">
            <a:latin typeface="微軟正黑體" panose="020B0604030504040204" pitchFamily="34" charset="-120"/>
            <a:ea typeface="微軟正黑體" panose="020B0604030504040204" pitchFamily="34" charset="-120"/>
          </a:endParaRPr>
        </a:p>
      </dsp:txBody>
      <dsp:txXfrm>
        <a:off x="229006" y="3326515"/>
        <a:ext cx="2652732"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6888" cy="339725"/>
          </a:xfrm>
          <a:prstGeom prst="rect">
            <a:avLst/>
          </a:prstGeom>
        </p:spPr>
        <p:txBody>
          <a:bodyPr vert="horz" wrap="square" lIns="93177" tIns="46589" rIns="93177" bIns="46589" numCol="1" anchor="t" anchorCtr="0" compatLnSpc="1">
            <a:prstTxWarp prst="textNoShape">
              <a:avLst/>
            </a:prstTxWarp>
          </a:bodyPr>
          <a:lstStyle>
            <a:lvl1pPr>
              <a:defRPr sz="1200"/>
            </a:lvl1pPr>
          </a:lstStyle>
          <a:p>
            <a:pPr>
              <a:defRPr/>
            </a:pPr>
            <a:endParaRPr lang="en-US" altLang="zh-TW" dirty="0">
              <a:ea typeface="微軟正黑體" panose="020B0604030504040204" pitchFamily="34" charset="-120"/>
            </a:endParaRPr>
          </a:p>
        </p:txBody>
      </p:sp>
      <p:sp>
        <p:nvSpPr>
          <p:cNvPr id="3" name="Date Placeholder 2"/>
          <p:cNvSpPr>
            <a:spLocks noGrp="1"/>
          </p:cNvSpPr>
          <p:nvPr>
            <p:ph type="dt" sz="quarter" idx="1"/>
          </p:nvPr>
        </p:nvSpPr>
        <p:spPr>
          <a:xfrm>
            <a:off x="5629275" y="0"/>
            <a:ext cx="4308475" cy="339725"/>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1B2306B1-3ABC-43F0-8EC2-D223D5E9CA94}" type="datetimeFigureOut">
              <a:rPr lang="en-US" altLang="zh-TW">
                <a:ea typeface="微軟正黑體" panose="020B0604030504040204" pitchFamily="34" charset="-120"/>
              </a:rPr>
              <a:pPr>
                <a:defRPr/>
              </a:pPr>
              <a:t>4/20/2017</a:t>
            </a:fld>
            <a:endParaRPr lang="en-US" altLang="zh-TW" dirty="0">
              <a:ea typeface="微軟正黑體" panose="020B0604030504040204" pitchFamily="34" charset="-120"/>
            </a:endParaRPr>
          </a:p>
        </p:txBody>
      </p:sp>
      <p:sp>
        <p:nvSpPr>
          <p:cNvPr id="4" name="Footer Placeholder 3"/>
          <p:cNvSpPr>
            <a:spLocks noGrp="1"/>
          </p:cNvSpPr>
          <p:nvPr>
            <p:ph type="ftr" sz="quarter" idx="2"/>
          </p:nvPr>
        </p:nvSpPr>
        <p:spPr>
          <a:xfrm>
            <a:off x="0" y="6465888"/>
            <a:ext cx="4306888" cy="339725"/>
          </a:xfrm>
          <a:prstGeom prst="rect">
            <a:avLst/>
          </a:prstGeom>
        </p:spPr>
        <p:txBody>
          <a:bodyPr vert="horz" wrap="square" lIns="93177" tIns="46589" rIns="93177" bIns="46589" numCol="1" anchor="b" anchorCtr="0" compatLnSpc="1">
            <a:prstTxWarp prst="textNoShape">
              <a:avLst/>
            </a:prstTxWarp>
          </a:bodyPr>
          <a:lstStyle>
            <a:lvl1pPr>
              <a:defRPr sz="1200"/>
            </a:lvl1pPr>
          </a:lstStyle>
          <a:p>
            <a:pPr>
              <a:defRPr/>
            </a:pPr>
            <a:endParaRPr lang="en-US" altLang="zh-TW" dirty="0">
              <a:ea typeface="微軟正黑體" panose="020B0604030504040204" pitchFamily="34" charset="-120"/>
            </a:endParaRPr>
          </a:p>
        </p:txBody>
      </p:sp>
      <p:sp>
        <p:nvSpPr>
          <p:cNvPr id="5" name="Slide Number Placeholder 4"/>
          <p:cNvSpPr>
            <a:spLocks noGrp="1"/>
          </p:cNvSpPr>
          <p:nvPr>
            <p:ph type="sldNum" sz="quarter" idx="3"/>
          </p:nvPr>
        </p:nvSpPr>
        <p:spPr>
          <a:xfrm>
            <a:off x="5629275" y="6465888"/>
            <a:ext cx="4308475" cy="339725"/>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4D5D15C8-38B3-4DC0-B6B1-93FA2FF06BC9}" type="slidenum">
              <a:rPr lang="en-US" altLang="zh-TW">
                <a:ea typeface="微軟正黑體" panose="020B0604030504040204" pitchFamily="34" charset="-120"/>
              </a:rPr>
              <a:pPr>
                <a:defRPr/>
              </a:pPr>
              <a:t>‹#›</a:t>
            </a:fld>
            <a:endParaRPr lang="en-US" altLang="zh-TW" dirty="0">
              <a:ea typeface="微軟正黑體" panose="020B0604030504040204" pitchFamily="34" charset="-120"/>
            </a:endParaRPr>
          </a:p>
        </p:txBody>
      </p:sp>
    </p:spTree>
    <p:extLst>
      <p:ext uri="{BB962C8B-B14F-4D97-AF65-F5344CB8AC3E}">
        <p14:creationId xmlns:p14="http://schemas.microsoft.com/office/powerpoint/2010/main" val="2442243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6888" cy="341313"/>
          </a:xfrm>
          <a:prstGeom prst="rect">
            <a:avLst/>
          </a:prstGeom>
        </p:spPr>
        <p:txBody>
          <a:bodyPr vert="horz" wrap="square" lIns="93177" tIns="46589" rIns="93177" bIns="46589" numCol="1" anchor="t" anchorCtr="0" compatLnSpc="1">
            <a:prstTxWarp prst="textNoShape">
              <a:avLst/>
            </a:prstTxWarp>
          </a:bodyPr>
          <a:lstStyle>
            <a:lvl1pPr>
              <a:defRPr sz="1200">
                <a:ea typeface="微軟正黑體" panose="020B0604030504040204" pitchFamily="34" charset="-120"/>
              </a:defRPr>
            </a:lvl1pPr>
          </a:lstStyle>
          <a:p>
            <a:pPr>
              <a:defRPr/>
            </a:pPr>
            <a:endParaRPr lang="en-US" altLang="zh-TW" dirty="0"/>
          </a:p>
        </p:txBody>
      </p:sp>
      <p:sp>
        <p:nvSpPr>
          <p:cNvPr id="3" name="Date Placeholder 2"/>
          <p:cNvSpPr>
            <a:spLocks noGrp="1"/>
          </p:cNvSpPr>
          <p:nvPr>
            <p:ph type="dt" idx="1"/>
          </p:nvPr>
        </p:nvSpPr>
        <p:spPr>
          <a:xfrm>
            <a:off x="5629275" y="0"/>
            <a:ext cx="4308475" cy="341313"/>
          </a:xfrm>
          <a:prstGeom prst="rect">
            <a:avLst/>
          </a:prstGeom>
        </p:spPr>
        <p:txBody>
          <a:bodyPr vert="horz" wrap="square" lIns="93177" tIns="46589" rIns="93177" bIns="46589" numCol="1" anchor="t" anchorCtr="0" compatLnSpc="1">
            <a:prstTxWarp prst="textNoShape">
              <a:avLst/>
            </a:prstTxWarp>
          </a:bodyPr>
          <a:lstStyle>
            <a:lvl1pPr algn="r">
              <a:defRPr sz="1200">
                <a:ea typeface="微軟正黑體" panose="020B0604030504040204" pitchFamily="34" charset="-120"/>
              </a:defRPr>
            </a:lvl1pPr>
          </a:lstStyle>
          <a:p>
            <a:pPr>
              <a:defRPr/>
            </a:pPr>
            <a:fld id="{A168EA1A-FB96-4F2F-B2B7-AC106812C24A}" type="datetimeFigureOut">
              <a:rPr lang="en-US" altLang="zh-TW" smtClean="0"/>
              <a:pPr>
                <a:defRPr/>
              </a:pPr>
              <a:t>4/20/2017</a:t>
            </a:fld>
            <a:endParaRPr lang="en-US" altLang="zh-TW" dirty="0"/>
          </a:p>
        </p:txBody>
      </p:sp>
      <p:sp>
        <p:nvSpPr>
          <p:cNvPr id="4" name="Slide Image Placeholder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993775" y="3276600"/>
            <a:ext cx="7951788" cy="267970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465888"/>
            <a:ext cx="4306888" cy="341312"/>
          </a:xfrm>
          <a:prstGeom prst="rect">
            <a:avLst/>
          </a:prstGeom>
        </p:spPr>
        <p:txBody>
          <a:bodyPr vert="horz" wrap="square" lIns="93177" tIns="46589" rIns="93177" bIns="46589" numCol="1" anchor="b" anchorCtr="0" compatLnSpc="1">
            <a:prstTxWarp prst="textNoShape">
              <a:avLst/>
            </a:prstTxWarp>
          </a:bodyPr>
          <a:lstStyle>
            <a:lvl1pPr>
              <a:defRPr sz="1200">
                <a:ea typeface="微軟正黑體" panose="020B0604030504040204" pitchFamily="34" charset="-120"/>
              </a:defRPr>
            </a:lvl1pPr>
          </a:lstStyle>
          <a:p>
            <a:pPr>
              <a:defRPr/>
            </a:pPr>
            <a:endParaRPr lang="en-US" altLang="zh-TW" dirty="0"/>
          </a:p>
        </p:txBody>
      </p:sp>
      <p:sp>
        <p:nvSpPr>
          <p:cNvPr id="7" name="Slide Number Placeholder 6"/>
          <p:cNvSpPr>
            <a:spLocks noGrp="1"/>
          </p:cNvSpPr>
          <p:nvPr>
            <p:ph type="sldNum" sz="quarter" idx="5"/>
          </p:nvPr>
        </p:nvSpPr>
        <p:spPr>
          <a:xfrm>
            <a:off x="5629275" y="6465888"/>
            <a:ext cx="4308475" cy="341312"/>
          </a:xfrm>
          <a:prstGeom prst="rect">
            <a:avLst/>
          </a:prstGeom>
        </p:spPr>
        <p:txBody>
          <a:bodyPr vert="horz" wrap="square" lIns="93177" tIns="46589" rIns="93177" bIns="46589" numCol="1" anchor="b" anchorCtr="0" compatLnSpc="1">
            <a:prstTxWarp prst="textNoShape">
              <a:avLst/>
            </a:prstTxWarp>
          </a:bodyPr>
          <a:lstStyle>
            <a:lvl1pPr algn="r">
              <a:defRPr sz="1200">
                <a:ea typeface="微軟正黑體" panose="020B0604030504040204" pitchFamily="34" charset="-120"/>
              </a:defRPr>
            </a:lvl1pPr>
          </a:lstStyle>
          <a:p>
            <a:pPr>
              <a:defRPr/>
            </a:pPr>
            <a:fld id="{5F8D93B8-AB94-4D31-8AD8-CE87161AE685}" type="slidenum">
              <a:rPr lang="en-US" altLang="zh-TW" smtClean="0"/>
              <a:pPr>
                <a:defRPr/>
              </a:pPr>
              <a:t>‹#›</a:t>
            </a:fld>
            <a:endParaRPr lang="en-US" altLang="zh-TW" dirty="0"/>
          </a:p>
        </p:txBody>
      </p:sp>
    </p:spTree>
    <p:extLst>
      <p:ext uri="{BB962C8B-B14F-4D97-AF65-F5344CB8AC3E}">
        <p14:creationId xmlns:p14="http://schemas.microsoft.com/office/powerpoint/2010/main" val="610283054"/>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4878" algn="l" defTabSz="913946" rtl="0" eaLnBrk="1" latinLnBrk="0" hangingPunct="1">
      <a:defRPr sz="1200" kern="1200">
        <a:solidFill>
          <a:schemeClr val="tx1"/>
        </a:solidFill>
        <a:latin typeface="+mn-lt"/>
        <a:ea typeface="+mn-ea"/>
        <a:cs typeface="+mn-cs"/>
      </a:defRPr>
    </a:lvl6pPr>
    <a:lvl7pPr marL="2741838" algn="l" defTabSz="913946" rtl="0" eaLnBrk="1" latinLnBrk="0" hangingPunct="1">
      <a:defRPr sz="1200" kern="1200">
        <a:solidFill>
          <a:schemeClr val="tx1"/>
        </a:solidFill>
        <a:latin typeface="+mn-lt"/>
        <a:ea typeface="+mn-ea"/>
        <a:cs typeface="+mn-cs"/>
      </a:defRPr>
    </a:lvl7pPr>
    <a:lvl8pPr marL="3198800" algn="l" defTabSz="913946" rtl="0" eaLnBrk="1" latinLnBrk="0" hangingPunct="1">
      <a:defRPr sz="1200" kern="1200">
        <a:solidFill>
          <a:schemeClr val="tx1"/>
        </a:solidFill>
        <a:latin typeface="+mn-lt"/>
        <a:ea typeface="+mn-ea"/>
        <a:cs typeface="+mn-cs"/>
      </a:defRPr>
    </a:lvl8pPr>
    <a:lvl9pPr marL="3655763" algn="l" defTabSz="9139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fdsa.org/library/?fa=statistical_inform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609600" y="665163"/>
            <a:ext cx="4441825"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ea typeface="微軟正黑體" panose="020B0604030504040204" pitchFamily="34" charset="-120"/>
              </a:rPr>
              <a:t>United States, Canada, Mexico, Bahamas, Columbia, Dominican Republic, Ecuador, Panama, Jamaica</a:t>
            </a:r>
          </a:p>
          <a:p>
            <a:pPr eaLnBrk="1" hangingPunct="1">
              <a:spcBef>
                <a:spcPct val="0"/>
              </a:spcBef>
            </a:pPr>
            <a:r>
              <a:rPr lang="en-US" altLang="zh-TW" dirty="0" smtClean="0">
                <a:ea typeface="微軟正黑體" panose="020B0604030504040204" pitchFamily="34" charset="-120"/>
              </a:rPr>
              <a:t>United Kingdom, Spain</a:t>
            </a:r>
          </a:p>
          <a:p>
            <a:pPr eaLnBrk="1" hangingPunct="1">
              <a:spcBef>
                <a:spcPct val="0"/>
              </a:spcBef>
            </a:pPr>
            <a:r>
              <a:rPr lang="en-US" altLang="zh-TW" dirty="0" smtClean="0">
                <a:ea typeface="微軟正黑體" panose="020B0604030504040204" pitchFamily="34" charset="-120"/>
              </a:rPr>
              <a:t>Australia, Taiwan, Hong Kong, Singapore, New Zealand</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0E0EC3C9-CF05-4667-848F-643ABD20B1B5}" type="slidenum">
              <a:rPr lang="en-US" altLang="zh-TW" sz="1200" smtClean="0">
                <a:solidFill>
                  <a:srgbClr val="000000"/>
                </a:solidFill>
              </a:rPr>
              <a:pPr eaLnBrk="1" hangingPunct="1"/>
              <a:t>1</a:t>
            </a:fld>
            <a:endParaRPr lang="en-US" altLang="zh-TW" sz="120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26</a:t>
            </a:fld>
            <a:endParaRPr lang="en-MY">
              <a:solidFill>
                <a:prstClr val="black"/>
              </a:solidFill>
            </a:endParaRPr>
          </a:p>
        </p:txBody>
      </p:sp>
    </p:spTree>
    <p:extLst>
      <p:ext uri="{BB962C8B-B14F-4D97-AF65-F5344CB8AC3E}">
        <p14:creationId xmlns:p14="http://schemas.microsoft.com/office/powerpoint/2010/main" val="85185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mn-lt"/>
                <a:ea typeface="+mn-ea"/>
                <a:cs typeface="+mn-cs"/>
              </a:rPr>
              <a:t>Location, mention it “start with KL, and will develop in time across country”.  You can show a few major district in KL, and then mention the company is considering one of these locations due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bg1"/>
              </a:solidFill>
              <a:effectLst/>
              <a:uLnTx/>
              <a:uFillTx/>
              <a:latin typeface="+mn-lt"/>
              <a:ea typeface="+mn-ea"/>
              <a:cs typeface="+mn-cs"/>
            </a:endParaRPr>
          </a:p>
          <a:p>
            <a:r>
              <a:rPr lang="en-US" dirty="0" smtClean="0"/>
              <a:t>Set up Structure – SHOWCASE to provide self-service &amp; pick-up services.  You can mention the delivery service will be arranged across the whole country.</a:t>
            </a:r>
            <a:endParaRPr kumimoji="0" lang="en-MY" sz="1200" b="0" i="0" u="none" strike="noStrike" kern="1200" cap="none" spc="0" normalizeH="0" baseline="0" noProof="0" dirty="0" smtClean="0">
              <a:ln>
                <a:noFill/>
              </a:ln>
              <a:solidFill>
                <a:schemeClr val="bg1"/>
              </a:solidFill>
              <a:effectLst/>
              <a:uLnTx/>
              <a:uFillTx/>
              <a:latin typeface="+mn-lt"/>
              <a:ea typeface="+mn-ea"/>
              <a:cs typeface="+mn-cs"/>
            </a:endParaRPr>
          </a:p>
          <a:p>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27</a:t>
            </a:fld>
            <a:endParaRPr lang="en-MY">
              <a:solidFill>
                <a:prstClr val="black"/>
              </a:solidFill>
            </a:endParaRPr>
          </a:p>
        </p:txBody>
      </p:sp>
    </p:spTree>
    <p:extLst>
      <p:ext uri="{BB962C8B-B14F-4D97-AF65-F5344CB8AC3E}">
        <p14:creationId xmlns:p14="http://schemas.microsoft.com/office/powerpoint/2010/main" val="320358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a:t>
            </a:r>
            <a:r>
              <a:rPr lang="en-US" baseline="30000" dirty="0" smtClean="0"/>
              <a:t>th</a:t>
            </a:r>
            <a:r>
              <a:rPr lang="en-US" dirty="0" smtClean="0"/>
              <a:t> location after showing Australia, Taiwan, Hong Kong, and Singapore.  Mention with Malaysia having a strong base of Malay and Muslim, we hope the success of Malaysia will start the journey to develop other SEA markets in the region.</a:t>
            </a:r>
            <a:endParaRPr lang="en-MY" dirty="0" smtClean="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29</a:t>
            </a:fld>
            <a:endParaRPr lang="en-MY">
              <a:solidFill>
                <a:prstClr val="black"/>
              </a:solidFill>
            </a:endParaRPr>
          </a:p>
        </p:txBody>
      </p:sp>
    </p:spTree>
    <p:extLst>
      <p:ext uri="{BB962C8B-B14F-4D97-AF65-F5344CB8AC3E}">
        <p14:creationId xmlns:p14="http://schemas.microsoft.com/office/powerpoint/2010/main" val="2535546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50000"/>
                  </a:schemeClr>
                </a:solidFill>
                <a:effectLst/>
                <a:latin typeface="+mn-lt"/>
                <a:ea typeface="+mn-ea"/>
                <a:cs typeface="+mn-cs"/>
              </a:rPr>
              <a:t>First nationwide event in Spring 2018</a:t>
            </a:r>
            <a:endParaRPr lang="en-MY" sz="1200" kern="1200" dirty="0" smtClean="0">
              <a:solidFill>
                <a:schemeClr val="tx1">
                  <a:lumMod val="50000"/>
                </a:schemeClr>
              </a:solidFill>
              <a:effectLst/>
              <a:latin typeface="+mn-lt"/>
              <a:ea typeface="+mn-ea"/>
              <a:cs typeface="+mn-cs"/>
            </a:endParaRPr>
          </a:p>
          <a:p>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30</a:t>
            </a:fld>
            <a:endParaRPr lang="en-MY">
              <a:solidFill>
                <a:prstClr val="black"/>
              </a:solidFill>
            </a:endParaRPr>
          </a:p>
        </p:txBody>
      </p:sp>
    </p:spTree>
    <p:extLst>
      <p:ext uri="{BB962C8B-B14F-4D97-AF65-F5344CB8AC3E}">
        <p14:creationId xmlns:p14="http://schemas.microsoft.com/office/powerpoint/2010/main" val="208791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xfrm>
            <a:off x="3438525" y="850900"/>
            <a:ext cx="3062288" cy="22971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smtClean="0">
              <a:ea typeface="微軟正黑體" panose="020B0604030504040204" pitchFamily="34" charset="-120"/>
            </a:endParaRPr>
          </a:p>
        </p:txBody>
      </p:sp>
      <p:sp>
        <p:nvSpPr>
          <p:cNvPr id="522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8281ED39-6993-4DA7-B8BE-323E4B6FE8B1}" type="slidenum">
              <a:rPr lang="en-US" altLang="zh-TW" sz="1200" smtClean="0"/>
              <a:pPr eaLnBrk="1" hangingPunct="1"/>
              <a:t>9</a:t>
            </a:fld>
            <a:endParaRPr lang="en-US" altLang="zh-TW"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09600" y="665163"/>
            <a:ext cx="4441825"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ea typeface="微軟正黑體" panose="020B0604030504040204" pitchFamily="34" charset="-120"/>
              </a:rPr>
              <a:t>United States, Canada, Mexico, Bahamas, Columbia, Dominican Republic, Ecuador, Panama, Jamaica</a:t>
            </a:r>
          </a:p>
          <a:p>
            <a:pPr eaLnBrk="1" hangingPunct="1">
              <a:spcBef>
                <a:spcPct val="0"/>
              </a:spcBef>
            </a:pPr>
            <a:r>
              <a:rPr lang="en-US" altLang="zh-TW" dirty="0" smtClean="0">
                <a:ea typeface="微軟正黑體" panose="020B0604030504040204" pitchFamily="34" charset="-120"/>
              </a:rPr>
              <a:t>United Kingdom, Spain</a:t>
            </a:r>
          </a:p>
          <a:p>
            <a:pPr eaLnBrk="1" hangingPunct="1">
              <a:spcBef>
                <a:spcPct val="0"/>
              </a:spcBef>
            </a:pPr>
            <a:r>
              <a:rPr lang="en-US" altLang="zh-TW" dirty="0" smtClean="0">
                <a:ea typeface="微軟正黑體" panose="020B0604030504040204" pitchFamily="34" charset="-120"/>
              </a:rPr>
              <a:t>Australia, Taiwan, Hong Kong, Singapore, New Zealand</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0CB96600-6614-4CAA-8330-8E39AFF5923E}" type="slidenum">
              <a:rPr lang="en-US" altLang="zh-TW" sz="1200" smtClean="0">
                <a:solidFill>
                  <a:srgbClr val="000000"/>
                </a:solidFill>
              </a:rPr>
              <a:pPr eaLnBrk="1" hangingPunct="1"/>
              <a:t>10</a:t>
            </a:fld>
            <a:endParaRPr lang="en-US" altLang="zh-TW" sz="120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r>
              <a:rPr lang="en-MY" dirty="0" smtClean="0"/>
              <a:t>Trilingual Support </a:t>
            </a:r>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18</a:t>
            </a:fld>
            <a:endParaRPr lang="en-MY">
              <a:solidFill>
                <a:prstClr val="black"/>
              </a:solidFill>
            </a:endParaRPr>
          </a:p>
        </p:txBody>
      </p:sp>
    </p:spTree>
    <p:extLst>
      <p:ext uri="{BB962C8B-B14F-4D97-AF65-F5344CB8AC3E}">
        <p14:creationId xmlns:p14="http://schemas.microsoft.com/office/powerpoint/2010/main" val="91001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r>
              <a:rPr lang="en-MY" dirty="0" smtClean="0"/>
              <a:t>Online GMTSS</a:t>
            </a:r>
          </a:p>
          <a:p>
            <a:r>
              <a:rPr lang="en-MY" dirty="0" smtClean="0"/>
              <a:t>Satellite Offices</a:t>
            </a:r>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19</a:t>
            </a:fld>
            <a:endParaRPr lang="en-MY" dirty="0">
              <a:solidFill>
                <a:prstClr val="black"/>
              </a:solidFill>
            </a:endParaRPr>
          </a:p>
        </p:txBody>
      </p:sp>
    </p:spTree>
    <p:extLst>
      <p:ext uri="{BB962C8B-B14F-4D97-AF65-F5344CB8AC3E}">
        <p14:creationId xmlns:p14="http://schemas.microsoft.com/office/powerpoint/2010/main" val="1392597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pPr marL="0" lvl="0" indent="0" eaLnBrk="0" fontAlgn="t" hangingPunct="0">
              <a:lnSpc>
                <a:spcPct val="100000"/>
              </a:lnSpc>
              <a:spcBef>
                <a:spcPct val="0"/>
              </a:spcBef>
              <a:spcAft>
                <a:spcPct val="0"/>
              </a:spcAft>
              <a:buClrTx/>
              <a:buSzTx/>
              <a:buNone/>
            </a:pPr>
            <a:r>
              <a:rPr lang="en-MY" dirty="0" smtClean="0"/>
              <a:t>WFDSA </a:t>
            </a:r>
            <a:r>
              <a:rPr lang="en-MY" dirty="0" smtClean="0">
                <a:hlinkClick r:id="rId3"/>
              </a:rPr>
              <a:t>reports</a:t>
            </a:r>
            <a:r>
              <a:rPr lang="en-MY" dirty="0" smtClean="0"/>
              <a:t> the sales volume generated in 2015 by its member countries as $184 billion and the number of individual direct sellers as 103 million. The number of direct sellers do not include those who are in China as this country’s figure was not reported. The sales volume in 2015 represents a 7.7% growth from the previous year in constant Dollars.</a:t>
            </a:r>
          </a:p>
          <a:p>
            <a:pPr marL="0" lvl="0" indent="0" eaLnBrk="0" fontAlgn="t" hangingPunct="0">
              <a:lnSpc>
                <a:spcPct val="100000"/>
              </a:lnSpc>
              <a:spcBef>
                <a:spcPct val="0"/>
              </a:spcBef>
              <a:spcAft>
                <a:spcPct val="0"/>
              </a:spcAft>
              <a:buClrTx/>
              <a:buSzTx/>
              <a:buNone/>
            </a:pPr>
            <a:r>
              <a:rPr lang="en-US" altLang="en-US" dirty="0" smtClean="0">
                <a:latin typeface="Arial" panose="020B0604020202020204" pitchFamily="34" charset="0"/>
              </a:rPr>
              <a:t>As the chart to the right shows, Asia-Pacific remains to be the world’s largest direct selling region with a 46% share</a:t>
            </a:r>
            <a:endParaRPr lang="en-MY" dirty="0" smtClean="0"/>
          </a:p>
          <a:p>
            <a:pPr marL="0" lvl="0" indent="0" eaLnBrk="0" fontAlgn="t" hangingPunct="0">
              <a:lnSpc>
                <a:spcPct val="100000"/>
              </a:lnSpc>
              <a:spcBef>
                <a:spcPct val="0"/>
              </a:spcBef>
              <a:spcAft>
                <a:spcPct val="0"/>
              </a:spcAft>
              <a:buClrTx/>
              <a:buSzTx/>
              <a:buNone/>
            </a:pPr>
            <a:endParaRPr lang="en-MY" dirty="0" smtClean="0"/>
          </a:p>
          <a:p>
            <a:pPr marL="0" lvl="0" indent="0" eaLnBrk="0" fontAlgn="t" hangingPunct="0">
              <a:lnSpc>
                <a:spcPct val="100000"/>
              </a:lnSpc>
              <a:spcBef>
                <a:spcPct val="0"/>
              </a:spcBef>
              <a:spcAft>
                <a:spcPct val="0"/>
              </a:spcAft>
              <a:buClrTx/>
              <a:buSzTx/>
              <a:buNone/>
            </a:pPr>
            <a:r>
              <a:rPr lang="en-MY" dirty="0" smtClean="0"/>
              <a:t>The top ten markets are ranked, together with their shares in the global volume, as follows: US (20%), China (19%), South Korea (9%), Germany (8%), Japan (8%), Brazil (5%), Mexico (4%), France (2%), Malaysia (2%), and UK (2%). In 2011, while the US was at 20%, China’s share was 11%.</a:t>
            </a:r>
          </a:p>
          <a:p>
            <a:pPr marL="0" lvl="0" indent="0" eaLnBrk="0" fontAlgn="t" hangingPunct="0">
              <a:lnSpc>
                <a:spcPct val="100000"/>
              </a:lnSpc>
              <a:spcBef>
                <a:spcPct val="0"/>
              </a:spcBef>
              <a:spcAft>
                <a:spcPct val="0"/>
              </a:spcAft>
              <a:buClrTx/>
              <a:buSzTx/>
              <a:buNone/>
            </a:pPr>
            <a:endParaRPr lang="en-MY" dirty="0" smtClean="0"/>
          </a:p>
          <a:p>
            <a:r>
              <a:rPr lang="en-MY" sz="1200" kern="1200" dirty="0" smtClean="0">
                <a:solidFill>
                  <a:schemeClr val="tx1">
                    <a:lumMod val="50000"/>
                  </a:schemeClr>
                </a:solidFill>
                <a:effectLst/>
                <a:latin typeface="+mn-lt"/>
                <a:ea typeface="+mn-ea"/>
                <a:cs typeface="+mn-cs"/>
              </a:rPr>
              <a:t>GDP Growth Constant USD 2014: 6%</a:t>
            </a:r>
          </a:p>
          <a:p>
            <a:r>
              <a:rPr lang="en-MY" sz="1200" kern="1200" dirty="0" smtClean="0">
                <a:solidFill>
                  <a:schemeClr val="tx1">
                    <a:lumMod val="50000"/>
                  </a:schemeClr>
                </a:solidFill>
                <a:effectLst/>
                <a:latin typeface="+mn-lt"/>
                <a:ea typeface="+mn-ea"/>
                <a:cs typeface="+mn-cs"/>
              </a:rPr>
              <a:t>YoY Industry Growth Constant USD 2014: 5%</a:t>
            </a:r>
          </a:p>
          <a:p>
            <a:endParaRPr lang="en-MY" dirty="0" smtClean="0"/>
          </a:p>
          <a:p>
            <a:r>
              <a:rPr lang="en-MY" sz="1200" kern="1200" dirty="0" smtClean="0">
                <a:solidFill>
                  <a:schemeClr val="tx1">
                    <a:lumMod val="50000"/>
                  </a:schemeClr>
                </a:solidFill>
                <a:effectLst/>
                <a:latin typeface="+mn-lt"/>
                <a:ea typeface="+mn-ea"/>
                <a:cs typeface="+mn-cs"/>
              </a:rPr>
              <a:t>Malaysia is the #1 market for Direct Selling within the South East Asia region representing 5.3 billion USD in 2014.</a:t>
            </a:r>
          </a:p>
          <a:p>
            <a:r>
              <a:rPr lang="en-MY" sz="1200" kern="1200" dirty="0" smtClean="0">
                <a:solidFill>
                  <a:schemeClr val="tx1">
                    <a:lumMod val="50000"/>
                  </a:schemeClr>
                </a:solidFill>
                <a:effectLst/>
                <a:latin typeface="+mn-lt"/>
                <a:ea typeface="+mn-ea"/>
                <a:cs typeface="+mn-cs"/>
              </a:rPr>
              <a:t>With a population of 4.3 million Direct Sellers, almost 1 out of 6 people of the population is involved in Direct Selling. Founded in 1978 the Direct Selling Association of Malaysia (DSAM) is well established and played an important role in aiding the industry professionalization, implementing regulations without limiting its development.</a:t>
            </a:r>
          </a:p>
          <a:p>
            <a:endParaRPr lang="en-MY" dirty="0" smtClean="0"/>
          </a:p>
          <a:p>
            <a:pPr marL="0" lvl="0" indent="0" eaLnBrk="0" fontAlgn="t" hangingPunct="0">
              <a:lnSpc>
                <a:spcPct val="100000"/>
              </a:lnSpc>
              <a:spcBef>
                <a:spcPct val="0"/>
              </a:spcBef>
              <a:spcAft>
                <a:spcPct val="0"/>
              </a:spcAft>
              <a:buClrTx/>
              <a:buSzTx/>
              <a:buNone/>
            </a:pPr>
            <a:endParaRPr lang="en-MY" dirty="0" smtClean="0"/>
          </a:p>
          <a:p>
            <a:pPr marL="0" lvl="0" indent="0" eaLnBrk="0" fontAlgn="t" hangingPunct="0">
              <a:lnSpc>
                <a:spcPct val="100000"/>
              </a:lnSpc>
              <a:spcBef>
                <a:spcPct val="0"/>
              </a:spcBef>
              <a:spcAft>
                <a:spcPct val="0"/>
              </a:spcAft>
              <a:buClrTx/>
              <a:buSzTx/>
              <a:buNone/>
            </a:pPr>
            <a:endParaRPr lang="en-MY" dirty="0" smtClean="0"/>
          </a:p>
          <a:p>
            <a:pPr marL="0" lvl="0" indent="0" eaLnBrk="0" fontAlgn="t" hangingPunct="0">
              <a:lnSpc>
                <a:spcPct val="100000"/>
              </a:lnSpc>
              <a:spcBef>
                <a:spcPct val="0"/>
              </a:spcBef>
              <a:spcAft>
                <a:spcPct val="0"/>
              </a:spcAft>
              <a:buClrTx/>
              <a:buSzTx/>
              <a:buNone/>
            </a:pPr>
            <a:endParaRPr lang="en-MY" dirty="0" smtClean="0"/>
          </a:p>
          <a:p>
            <a:endParaRPr lang="en-MY" dirty="0" smtClean="0"/>
          </a:p>
          <a:p>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21</a:t>
            </a:fld>
            <a:endParaRPr lang="en-MY">
              <a:solidFill>
                <a:prstClr val="black"/>
              </a:solidFill>
            </a:endParaRPr>
          </a:p>
        </p:txBody>
      </p:sp>
    </p:spTree>
    <p:extLst>
      <p:ext uri="{BB962C8B-B14F-4D97-AF65-F5344CB8AC3E}">
        <p14:creationId xmlns:p14="http://schemas.microsoft.com/office/powerpoint/2010/main" val="171138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200" dirty="0" smtClean="0"/>
              <a:t>The ageing population in Malaysia coupled with rising consumer health consciousness spurred the performance of dietary supplements. Consumers were looking for early prevention, and coupled with their rising disposable incomes, they were more willing to invest in dietary supplements.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Y" sz="1200" dirty="0" smtClean="0"/>
          </a:p>
          <a:p>
            <a:r>
              <a:rPr lang="en-MY" b="1" dirty="0" smtClean="0"/>
              <a:t>Product Categories </a:t>
            </a:r>
            <a:r>
              <a:rPr lang="en-MY" dirty="0" smtClean="0"/>
              <a:t>(by WFDSA 2015)</a:t>
            </a:r>
          </a:p>
          <a:p>
            <a:r>
              <a:rPr lang="en-MY" dirty="0" smtClean="0"/>
              <a:t>In 2015, wellness category was the largest one globally with 34% share. Cosmetics category produced 32% of the volume. Household goods and durables accounted for 11%, and clothing and accessories for 7%.</a:t>
            </a:r>
          </a:p>
          <a:p>
            <a:r>
              <a:rPr lang="en-MY" dirty="0" smtClean="0"/>
              <a:t>Region-wise wellness was the strongest in Asia-Pacific (41%). In fact, its share was 89% in Philippines, 64% in Hong Kong, and 63% in Taiwan. This category was the weakest in Americas (29%).</a:t>
            </a:r>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22</a:t>
            </a:fld>
            <a:endParaRPr lang="en-MY">
              <a:solidFill>
                <a:prstClr val="black"/>
              </a:solidFill>
            </a:endParaRPr>
          </a:p>
        </p:txBody>
      </p:sp>
    </p:spTree>
    <p:extLst>
      <p:ext uri="{BB962C8B-B14F-4D97-AF65-F5344CB8AC3E}">
        <p14:creationId xmlns:p14="http://schemas.microsoft.com/office/powerpoint/2010/main" val="297846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23</a:t>
            </a:fld>
            <a:endParaRPr lang="en-MY">
              <a:solidFill>
                <a:prstClr val="black"/>
              </a:solidFill>
            </a:endParaRPr>
          </a:p>
        </p:txBody>
      </p:sp>
    </p:spTree>
    <p:extLst>
      <p:ext uri="{BB962C8B-B14F-4D97-AF65-F5344CB8AC3E}">
        <p14:creationId xmlns:p14="http://schemas.microsoft.com/office/powerpoint/2010/main" val="2598210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8663" y="511175"/>
            <a:ext cx="3403600" cy="25527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dirty="0" smtClean="0"/>
              <a:t>The prime minister in his 2017 Budget Speech unveiled the country’s ambition to launch the world’s first Digital Free Trade Zone.</a:t>
            </a:r>
            <a:br>
              <a:rPr lang="en-MY" dirty="0" smtClean="0"/>
            </a:br>
            <a:endParaRPr lang="en-MY"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MY" dirty="0" smtClean="0"/>
              <a:t>World renowned e-commerce legend – Jack Ma, the founder and executive chairman of Alibaba Group  – as Malaysia’s digital economy advisor would be a boost to the country’s e-commerce sector and also create new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MY"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MY" dirty="0" smtClean="0"/>
              <a:t>the launch of the Digital Free Trade Zone scheduled for March.</a:t>
            </a:r>
          </a:p>
        </p:txBody>
      </p:sp>
      <p:sp>
        <p:nvSpPr>
          <p:cNvPr id="4" name="Slide Number Placeholder 3"/>
          <p:cNvSpPr>
            <a:spLocks noGrp="1"/>
          </p:cNvSpPr>
          <p:nvPr>
            <p:ph type="sldNum" sz="quarter" idx="10"/>
          </p:nvPr>
        </p:nvSpPr>
        <p:spPr/>
        <p:txBody>
          <a:bodyPr/>
          <a:lstStyle/>
          <a:p>
            <a:fld id="{69C971FF-EF28-4195-A575-329446EFAA55}" type="slidenum">
              <a:rPr lang="en-MY" smtClean="0">
                <a:solidFill>
                  <a:prstClr val="black"/>
                </a:solidFill>
              </a:rPr>
              <a:pPr/>
              <a:t>25</a:t>
            </a:fld>
            <a:endParaRPr lang="en-MY">
              <a:solidFill>
                <a:prstClr val="black"/>
              </a:solidFill>
            </a:endParaRPr>
          </a:p>
        </p:txBody>
      </p:sp>
    </p:spTree>
    <p:extLst>
      <p:ext uri="{BB962C8B-B14F-4D97-AF65-F5344CB8AC3E}">
        <p14:creationId xmlns:p14="http://schemas.microsoft.com/office/powerpoint/2010/main" val="70320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688" y="1905590"/>
            <a:ext cx="7681913" cy="1523495"/>
          </a:xfrm>
        </p:spPr>
        <p:txBody>
          <a:bodyPr>
            <a:noAutofit/>
          </a:bodyPr>
          <a:lstStyle>
            <a:lvl1pPr>
              <a:lnSpc>
                <a:spcPct val="90000"/>
              </a:lnSpc>
              <a:defRPr sz="5500">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688" y="4346039"/>
            <a:ext cx="7681913"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5122717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1" y="1412089"/>
            <a:ext cx="8382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30335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1" y="1412089"/>
            <a:ext cx="8382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38" y="6239887"/>
            <a:ext cx="9144001" cy="619125"/>
          </a:xfrm>
          <a:solidFill>
            <a:srgbClr val="FFFF99"/>
          </a:solidFill>
        </p:spPr>
        <p:txBody>
          <a:bodyPr lIns="152315" tIns="76157" rIns="152315" bIns="76157" anchor="b">
            <a:noAutofit/>
          </a:bodyPr>
          <a:lstStyle>
            <a:lvl1pPr algn="r">
              <a:buFont typeface="Arial" pitchFamily="34" charset="0"/>
              <a:buNone/>
              <a:defRPr>
                <a:solidFill>
                  <a:srgbClr val="000000"/>
                </a:solidFill>
                <a:effectLst/>
                <a:latin typeface="Trebuchet MS"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5163520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50327"/>
            <a:ext cx="7043208"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368955" y="4346039"/>
            <a:ext cx="7043208"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198" y="2356800"/>
            <a:ext cx="7690114"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781117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01" y="21306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0DAE2988-34A1-4312-98EA-863A57147217}"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DFDFCDB8-59F9-4187-AF85-E06E88A8FE2B}" type="slidenum">
              <a:rPr lang="en-US" altLang="en-US"/>
              <a:pPr>
                <a:defRPr/>
              </a:pPr>
              <a:t>‹#›</a:t>
            </a:fld>
            <a:endParaRPr lang="en-US" altLang="en-US" dirty="0"/>
          </a:p>
        </p:txBody>
      </p:sp>
    </p:spTree>
    <p:extLst>
      <p:ext uri="{BB962C8B-B14F-4D97-AF65-F5344CB8AC3E}">
        <p14:creationId xmlns:p14="http://schemas.microsoft.com/office/powerpoint/2010/main" val="16594857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F1D0BA65-4AA6-4229-8B2E-8FF292E09B53}"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766AFB45-7788-4598-9F87-D4C948E51970}" type="slidenum">
              <a:rPr lang="en-US" altLang="en-US"/>
              <a:pPr>
                <a:defRPr/>
              </a:pPr>
              <a:t>‹#›</a:t>
            </a:fld>
            <a:endParaRPr lang="en-US" altLang="en-US" dirty="0"/>
          </a:p>
        </p:txBody>
      </p:sp>
    </p:spTree>
    <p:extLst>
      <p:ext uri="{BB962C8B-B14F-4D97-AF65-F5344CB8AC3E}">
        <p14:creationId xmlns:p14="http://schemas.microsoft.com/office/powerpoint/2010/main" val="301843065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70"/>
            <a:ext cx="77724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2DA7BA0E-E7A1-4C72-8A6B-821A2511867E}"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46FB4E93-2367-4900-855E-6C6E4DA26307}" type="slidenum">
              <a:rPr lang="en-US" altLang="en-US"/>
              <a:pPr>
                <a:defRPr/>
              </a:pPr>
              <a:t>‹#›</a:t>
            </a:fld>
            <a:endParaRPr lang="en-US" altLang="en-US" dirty="0"/>
          </a:p>
        </p:txBody>
      </p:sp>
    </p:spTree>
    <p:extLst>
      <p:ext uri="{BB962C8B-B14F-4D97-AF65-F5344CB8AC3E}">
        <p14:creationId xmlns:p14="http://schemas.microsoft.com/office/powerpoint/2010/main" val="113876812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2BEF50DD-2464-4DC7-8DB5-0DC41232B51C}" type="datetime1">
              <a:rPr lang="en-US" altLang="en-US"/>
              <a:pPr>
                <a:defRPr/>
              </a:pPr>
              <a:t>4/20/2017</a:t>
            </a:fld>
            <a:endParaRPr lang="en-US" altLang="en-US" dirty="0"/>
          </a:p>
        </p:txBody>
      </p:sp>
      <p:sp>
        <p:nvSpPr>
          <p:cNvPr id="6"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7"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C87FC2FB-FD03-4A7C-A9BE-C6B5816A18E7}" type="slidenum">
              <a:rPr lang="en-US" altLang="en-US"/>
              <a:pPr>
                <a:defRPr/>
              </a:pPr>
              <a:t>‹#›</a:t>
            </a:fld>
            <a:endParaRPr lang="en-US" altLang="en-US" dirty="0"/>
          </a:p>
        </p:txBody>
      </p:sp>
    </p:spTree>
    <p:extLst>
      <p:ext uri="{BB962C8B-B14F-4D97-AF65-F5344CB8AC3E}">
        <p14:creationId xmlns:p14="http://schemas.microsoft.com/office/powerpoint/2010/main" val="318692622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01" y="1535117"/>
            <a:ext cx="4040188"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301"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7"/>
            <a:ext cx="4041775"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7CC5EB47-B1ED-40D5-A755-8D3757B22EB2}" type="datetime1">
              <a:rPr lang="en-US" altLang="en-US"/>
              <a:pPr>
                <a:defRPr/>
              </a:pPr>
              <a:t>4/20/2017</a:t>
            </a:fld>
            <a:endParaRPr lang="en-US" altLang="en-US" dirty="0"/>
          </a:p>
        </p:txBody>
      </p:sp>
      <p:sp>
        <p:nvSpPr>
          <p:cNvPr id="8"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9"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BAE23CFE-D2F8-4132-ADF5-A484B88F1F27}" type="slidenum">
              <a:rPr lang="en-US" altLang="en-US"/>
              <a:pPr>
                <a:defRPr/>
              </a:pPr>
              <a:t>‹#›</a:t>
            </a:fld>
            <a:endParaRPr lang="en-US" altLang="en-US" dirty="0"/>
          </a:p>
        </p:txBody>
      </p:sp>
    </p:spTree>
    <p:extLst>
      <p:ext uri="{BB962C8B-B14F-4D97-AF65-F5344CB8AC3E}">
        <p14:creationId xmlns:p14="http://schemas.microsoft.com/office/powerpoint/2010/main" val="25524746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2D776B11-AEA6-4748-8576-A6F3F64FB5FF}" type="datetime1">
              <a:rPr lang="en-US" altLang="en-US"/>
              <a:pPr>
                <a:defRPr/>
              </a:pPr>
              <a:t>4/20/2017</a:t>
            </a:fld>
            <a:endParaRPr lang="en-US" altLang="en-US" dirty="0"/>
          </a:p>
        </p:txBody>
      </p:sp>
      <p:sp>
        <p:nvSpPr>
          <p:cNvPr id="4"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5"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1FA8AD49-AAA9-4339-BEDA-8163D24CA745}" type="slidenum">
              <a:rPr lang="en-US" altLang="en-US"/>
              <a:pPr>
                <a:defRPr/>
              </a:pPr>
              <a:t>‹#›</a:t>
            </a:fld>
            <a:endParaRPr lang="en-US" altLang="en-US" dirty="0"/>
          </a:p>
        </p:txBody>
      </p:sp>
    </p:spTree>
    <p:extLst>
      <p:ext uri="{BB962C8B-B14F-4D97-AF65-F5344CB8AC3E}">
        <p14:creationId xmlns:p14="http://schemas.microsoft.com/office/powerpoint/2010/main" val="34652829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1B04122A-BEA8-437B-AF7B-41CC1BF153DF}" type="datetime1">
              <a:rPr lang="en-US" altLang="en-US"/>
              <a:pPr>
                <a:defRPr/>
              </a:pPr>
              <a:t>4/20/2017</a:t>
            </a:fld>
            <a:endParaRPr lang="en-US" altLang="en-US" dirty="0"/>
          </a:p>
        </p:txBody>
      </p:sp>
      <p:sp>
        <p:nvSpPr>
          <p:cNvPr id="3"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4"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96A581CE-1EE0-4339-9D6F-A83964AFA8FB}" type="slidenum">
              <a:rPr lang="en-US" altLang="en-US"/>
              <a:pPr>
                <a:defRPr/>
              </a:pPr>
              <a:t>‹#›</a:t>
            </a:fld>
            <a:endParaRPr lang="en-US" altLang="en-US" dirty="0"/>
          </a:p>
        </p:txBody>
      </p:sp>
    </p:spTree>
    <p:extLst>
      <p:ext uri="{BB962C8B-B14F-4D97-AF65-F5344CB8AC3E}">
        <p14:creationId xmlns:p14="http://schemas.microsoft.com/office/powerpoint/2010/main" val="30352263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50327"/>
            <a:ext cx="7043208"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368955" y="4346039"/>
            <a:ext cx="7043208"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198" y="2356800"/>
            <a:ext cx="7690114"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60280523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EF3E7068-2242-4765-AEB1-2F5DB391A6B4}" type="datetime1">
              <a:rPr lang="en-US" altLang="en-US"/>
              <a:pPr>
                <a:defRPr/>
              </a:pPr>
              <a:t>4/20/2017</a:t>
            </a:fld>
            <a:endParaRPr lang="en-US" altLang="en-US" dirty="0"/>
          </a:p>
        </p:txBody>
      </p:sp>
      <p:sp>
        <p:nvSpPr>
          <p:cNvPr id="6"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7"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E4BF1EBC-119F-4FE6-9830-99AA4EF41A4D}" type="slidenum">
              <a:rPr lang="en-US" altLang="en-US"/>
              <a:pPr>
                <a:defRPr/>
              </a:pPr>
              <a:t>‹#›</a:t>
            </a:fld>
            <a:endParaRPr lang="en-US" altLang="en-US" dirty="0"/>
          </a:p>
        </p:txBody>
      </p:sp>
    </p:spTree>
    <p:extLst>
      <p:ext uri="{BB962C8B-B14F-4D97-AF65-F5344CB8AC3E}">
        <p14:creationId xmlns:p14="http://schemas.microsoft.com/office/powerpoint/2010/main" val="3654044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88" y="4800869"/>
            <a:ext cx="54864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1792388" y="612775"/>
            <a:ext cx="5486400" cy="4114800"/>
          </a:xfrm>
        </p:spPr>
        <p:txBody>
          <a:bodyPr rtlCol="0">
            <a:normAutofit/>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dirty="0" smtClean="0"/>
          </a:p>
        </p:txBody>
      </p:sp>
      <p:sp>
        <p:nvSpPr>
          <p:cNvPr id="4" name="Text Placeholder 3"/>
          <p:cNvSpPr>
            <a:spLocks noGrp="1"/>
          </p:cNvSpPr>
          <p:nvPr>
            <p:ph type="body" sz="half" idx="2"/>
          </p:nvPr>
        </p:nvSpPr>
        <p:spPr>
          <a:xfrm>
            <a:off x="1792388" y="5367607"/>
            <a:ext cx="54864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7D9AD44D-5DF5-4539-807E-238DC97D081D}" type="datetime1">
              <a:rPr lang="en-US" altLang="en-US"/>
              <a:pPr>
                <a:defRPr/>
              </a:pPr>
              <a:t>4/20/2017</a:t>
            </a:fld>
            <a:endParaRPr lang="en-US" altLang="en-US" dirty="0"/>
          </a:p>
        </p:txBody>
      </p:sp>
      <p:sp>
        <p:nvSpPr>
          <p:cNvPr id="6"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7"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CC0F2774-7C3A-4DEA-B3DD-903F3CF86F63}" type="slidenum">
              <a:rPr lang="en-US" altLang="en-US"/>
              <a:pPr>
                <a:defRPr/>
              </a:pPr>
              <a:t>‹#›</a:t>
            </a:fld>
            <a:endParaRPr lang="en-US" altLang="en-US" dirty="0"/>
          </a:p>
        </p:txBody>
      </p:sp>
    </p:spTree>
    <p:extLst>
      <p:ext uri="{BB962C8B-B14F-4D97-AF65-F5344CB8AC3E}">
        <p14:creationId xmlns:p14="http://schemas.microsoft.com/office/powerpoint/2010/main" val="311062641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6C682A6D-5D0A-4EE1-B3EB-38EB1E4E527B}"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14DA2FD9-A1BC-4527-83AA-4EEA3D9D76DD}" type="slidenum">
              <a:rPr lang="en-US" altLang="en-US"/>
              <a:pPr>
                <a:defRPr/>
              </a:pPr>
              <a:t>‹#›</a:t>
            </a:fld>
            <a:endParaRPr lang="en-US" altLang="en-US" dirty="0"/>
          </a:p>
        </p:txBody>
      </p:sp>
    </p:spTree>
    <p:extLst>
      <p:ext uri="{BB962C8B-B14F-4D97-AF65-F5344CB8AC3E}">
        <p14:creationId xmlns:p14="http://schemas.microsoft.com/office/powerpoint/2010/main" val="20867521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9C87FBBD-E261-4D0E-AC98-92BC648FFE31}"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236F1B76-8EF7-4ED0-992B-452BDDE13EC8}" type="slidenum">
              <a:rPr lang="en-US" altLang="en-US"/>
              <a:pPr>
                <a:defRPr/>
              </a:pPr>
              <a:t>‹#›</a:t>
            </a:fld>
            <a:endParaRPr lang="en-US" altLang="en-US" dirty="0"/>
          </a:p>
        </p:txBody>
      </p:sp>
    </p:spTree>
    <p:extLst>
      <p:ext uri="{BB962C8B-B14F-4D97-AF65-F5344CB8AC3E}">
        <p14:creationId xmlns:p14="http://schemas.microsoft.com/office/powerpoint/2010/main" val="72173968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01" y="21306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1"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47783F14-0754-45F4-8071-DE82FD0B7B2B}"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941EF085-D685-4789-B092-610A1D485065}" type="slidenum">
              <a:rPr lang="en-US" altLang="en-US"/>
              <a:pPr>
                <a:defRPr/>
              </a:pPr>
              <a:t>‹#›</a:t>
            </a:fld>
            <a:endParaRPr lang="en-US" altLang="en-US" dirty="0"/>
          </a:p>
        </p:txBody>
      </p:sp>
    </p:spTree>
    <p:extLst>
      <p:ext uri="{BB962C8B-B14F-4D97-AF65-F5344CB8AC3E}">
        <p14:creationId xmlns:p14="http://schemas.microsoft.com/office/powerpoint/2010/main" val="287259240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E4B23279-1F26-4E60-97D9-3088F865914F}"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263A96D2-E601-41E3-8DDA-8DBBD207D5F2}" type="slidenum">
              <a:rPr lang="en-US" altLang="en-US"/>
              <a:pPr>
                <a:defRPr/>
              </a:pPr>
              <a:t>‹#›</a:t>
            </a:fld>
            <a:endParaRPr lang="en-US" altLang="en-US" dirty="0"/>
          </a:p>
        </p:txBody>
      </p:sp>
    </p:spTree>
    <p:extLst>
      <p:ext uri="{BB962C8B-B14F-4D97-AF65-F5344CB8AC3E}">
        <p14:creationId xmlns:p14="http://schemas.microsoft.com/office/powerpoint/2010/main" val="262107132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70"/>
            <a:ext cx="77724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F868323F-8587-4B70-B9CE-18BBA9F188AD}"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0A43E4EF-D57C-4B08-8164-E8E63EAFED8B}" type="slidenum">
              <a:rPr lang="en-US" altLang="en-US"/>
              <a:pPr>
                <a:defRPr/>
              </a:pPr>
              <a:t>‹#›</a:t>
            </a:fld>
            <a:endParaRPr lang="en-US" altLang="en-US" dirty="0"/>
          </a:p>
        </p:txBody>
      </p:sp>
    </p:spTree>
    <p:extLst>
      <p:ext uri="{BB962C8B-B14F-4D97-AF65-F5344CB8AC3E}">
        <p14:creationId xmlns:p14="http://schemas.microsoft.com/office/powerpoint/2010/main" val="161162217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A8C2E26A-83E2-4955-B6A3-5005472606FB}" type="datetime1">
              <a:rPr lang="en-US" altLang="en-US"/>
              <a:pPr>
                <a:defRPr/>
              </a:pPr>
              <a:t>4/20/2017</a:t>
            </a:fld>
            <a:endParaRPr lang="en-US" altLang="en-US" dirty="0"/>
          </a:p>
        </p:txBody>
      </p:sp>
      <p:sp>
        <p:nvSpPr>
          <p:cNvPr id="6"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7"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D8E1EB69-1167-43B2-B5C2-11286A1F152A}" type="slidenum">
              <a:rPr lang="en-US" altLang="en-US"/>
              <a:pPr>
                <a:defRPr/>
              </a:pPr>
              <a:t>‹#›</a:t>
            </a:fld>
            <a:endParaRPr lang="en-US" altLang="en-US" dirty="0"/>
          </a:p>
        </p:txBody>
      </p:sp>
    </p:spTree>
    <p:extLst>
      <p:ext uri="{BB962C8B-B14F-4D97-AF65-F5344CB8AC3E}">
        <p14:creationId xmlns:p14="http://schemas.microsoft.com/office/powerpoint/2010/main" val="33674226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301" y="1535117"/>
            <a:ext cx="4040188"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457301" y="2174875"/>
            <a:ext cx="404018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7"/>
            <a:ext cx="4041775"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FF686741-9DDE-4259-B9A3-D2884A674885}" type="datetime1">
              <a:rPr lang="en-US" altLang="en-US"/>
              <a:pPr>
                <a:defRPr/>
              </a:pPr>
              <a:t>4/20/2017</a:t>
            </a:fld>
            <a:endParaRPr lang="en-US" altLang="en-US" dirty="0"/>
          </a:p>
        </p:txBody>
      </p:sp>
      <p:sp>
        <p:nvSpPr>
          <p:cNvPr id="8"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9"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E219D111-AB3F-47D4-86EF-388ED43500C2}" type="slidenum">
              <a:rPr lang="en-US" altLang="en-US"/>
              <a:pPr>
                <a:defRPr/>
              </a:pPr>
              <a:t>‹#›</a:t>
            </a:fld>
            <a:endParaRPr lang="en-US" altLang="en-US" dirty="0"/>
          </a:p>
        </p:txBody>
      </p:sp>
    </p:spTree>
    <p:extLst>
      <p:ext uri="{BB962C8B-B14F-4D97-AF65-F5344CB8AC3E}">
        <p14:creationId xmlns:p14="http://schemas.microsoft.com/office/powerpoint/2010/main" val="274428000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6936B073-3C36-4F0E-AE9C-97E1C1BF2CB8}" type="datetime1">
              <a:rPr lang="en-US" altLang="en-US"/>
              <a:pPr>
                <a:defRPr/>
              </a:pPr>
              <a:t>4/20/2017</a:t>
            </a:fld>
            <a:endParaRPr lang="en-US" altLang="en-US" dirty="0"/>
          </a:p>
        </p:txBody>
      </p:sp>
      <p:sp>
        <p:nvSpPr>
          <p:cNvPr id="4"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5"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22D89544-227C-48F9-9173-E166B7753005}" type="slidenum">
              <a:rPr lang="en-US" altLang="en-US"/>
              <a:pPr>
                <a:defRPr/>
              </a:pPr>
              <a:t>‹#›</a:t>
            </a:fld>
            <a:endParaRPr lang="en-US" altLang="en-US" dirty="0"/>
          </a:p>
        </p:txBody>
      </p:sp>
    </p:spTree>
    <p:extLst>
      <p:ext uri="{BB962C8B-B14F-4D97-AF65-F5344CB8AC3E}">
        <p14:creationId xmlns:p14="http://schemas.microsoft.com/office/powerpoint/2010/main" val="21982450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1" y="1412074"/>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891704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82B8F60D-CB42-4E6A-AB3F-F66695E03443}" type="datetime1">
              <a:rPr lang="en-US" altLang="en-US"/>
              <a:pPr>
                <a:defRPr/>
              </a:pPr>
              <a:t>4/20/2017</a:t>
            </a:fld>
            <a:endParaRPr lang="en-US" altLang="en-US" dirty="0"/>
          </a:p>
        </p:txBody>
      </p:sp>
      <p:sp>
        <p:nvSpPr>
          <p:cNvPr id="3"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4"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3698ECB1-B878-4D31-B05D-D207026A7F78}" type="slidenum">
              <a:rPr lang="en-US" altLang="en-US"/>
              <a:pPr>
                <a:defRPr/>
              </a:pPr>
              <a:t>‹#›</a:t>
            </a:fld>
            <a:endParaRPr lang="en-US" altLang="en-US" dirty="0"/>
          </a:p>
        </p:txBody>
      </p:sp>
    </p:spTree>
    <p:extLst>
      <p:ext uri="{BB962C8B-B14F-4D97-AF65-F5344CB8AC3E}">
        <p14:creationId xmlns:p14="http://schemas.microsoft.com/office/powerpoint/2010/main" val="195358362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3133E2C8-CCEC-4A8F-8B23-B875C5940330}" type="datetime1">
              <a:rPr lang="en-US" altLang="en-US"/>
              <a:pPr>
                <a:defRPr/>
              </a:pPr>
              <a:t>4/20/2017</a:t>
            </a:fld>
            <a:endParaRPr lang="en-US" altLang="en-US" dirty="0"/>
          </a:p>
        </p:txBody>
      </p:sp>
      <p:sp>
        <p:nvSpPr>
          <p:cNvPr id="6"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7"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13207139-1DBC-49B7-B64B-59B6B56A1D65}" type="slidenum">
              <a:rPr lang="en-US" altLang="en-US"/>
              <a:pPr>
                <a:defRPr/>
              </a:pPr>
              <a:t>‹#›</a:t>
            </a:fld>
            <a:endParaRPr lang="en-US" altLang="en-US" dirty="0"/>
          </a:p>
        </p:txBody>
      </p:sp>
    </p:spTree>
    <p:extLst>
      <p:ext uri="{BB962C8B-B14F-4D97-AF65-F5344CB8AC3E}">
        <p14:creationId xmlns:p14="http://schemas.microsoft.com/office/powerpoint/2010/main" val="376275345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88" y="4800869"/>
            <a:ext cx="54864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1792388" y="612775"/>
            <a:ext cx="5486400" cy="4114800"/>
          </a:xfrm>
        </p:spPr>
        <p:txBody>
          <a:bodyPr rtlCol="0">
            <a:normAutofit/>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dirty="0" smtClean="0"/>
          </a:p>
        </p:txBody>
      </p:sp>
      <p:sp>
        <p:nvSpPr>
          <p:cNvPr id="4" name="Text Placeholder 3"/>
          <p:cNvSpPr>
            <a:spLocks noGrp="1"/>
          </p:cNvSpPr>
          <p:nvPr>
            <p:ph type="body" sz="half" idx="2"/>
          </p:nvPr>
        </p:nvSpPr>
        <p:spPr>
          <a:xfrm>
            <a:off x="1792388" y="5367607"/>
            <a:ext cx="54864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B04C4A39-5524-44F3-9145-29BBE3B1DF5F}" type="datetime1">
              <a:rPr lang="en-US" altLang="en-US"/>
              <a:pPr>
                <a:defRPr/>
              </a:pPr>
              <a:t>4/20/2017</a:t>
            </a:fld>
            <a:endParaRPr lang="en-US" altLang="en-US" dirty="0"/>
          </a:p>
        </p:txBody>
      </p:sp>
      <p:sp>
        <p:nvSpPr>
          <p:cNvPr id="6"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7"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20429D81-2BE3-411D-A46F-E4517B64433E}" type="slidenum">
              <a:rPr lang="en-US" altLang="en-US"/>
              <a:pPr>
                <a:defRPr/>
              </a:pPr>
              <a:t>‹#›</a:t>
            </a:fld>
            <a:endParaRPr lang="en-US" altLang="en-US" dirty="0"/>
          </a:p>
        </p:txBody>
      </p:sp>
    </p:spTree>
    <p:extLst>
      <p:ext uri="{BB962C8B-B14F-4D97-AF65-F5344CB8AC3E}">
        <p14:creationId xmlns:p14="http://schemas.microsoft.com/office/powerpoint/2010/main" val="2193327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0FB5FA41-8632-4D0D-966C-15F73FD84036}"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DF50BE81-E9B2-4625-9AF8-81F8D500ED66}" type="slidenum">
              <a:rPr lang="en-US" altLang="en-US"/>
              <a:pPr>
                <a:defRPr/>
              </a:pPr>
              <a:t>‹#›</a:t>
            </a:fld>
            <a:endParaRPr lang="en-US" altLang="en-US" dirty="0"/>
          </a:p>
        </p:txBody>
      </p:sp>
    </p:spTree>
    <p:extLst>
      <p:ext uri="{BB962C8B-B14F-4D97-AF65-F5344CB8AC3E}">
        <p14:creationId xmlns:p14="http://schemas.microsoft.com/office/powerpoint/2010/main" val="159739795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fontAlgn="auto">
              <a:spcBef>
                <a:spcPts val="0"/>
              </a:spcBef>
              <a:spcAft>
                <a:spcPts val="0"/>
              </a:spcAft>
              <a:defRPr>
                <a:ea typeface="+mn-ea"/>
              </a:defRPr>
            </a:lvl1pPr>
          </a:lstStyle>
          <a:p>
            <a:pPr>
              <a:defRPr/>
            </a:pPr>
            <a:fld id="{D278968F-D6AA-4147-ADDF-5EB137CE943D}" type="datetime1">
              <a:rPr lang="en-US" altLang="en-US"/>
              <a:pPr>
                <a:defRPr/>
              </a:pPr>
              <a:t>4/20/2017</a:t>
            </a:fld>
            <a:endParaRPr lang="en-US" altLang="en-US" dirty="0"/>
          </a:p>
        </p:txBody>
      </p:sp>
      <p:sp>
        <p:nvSpPr>
          <p:cNvPr id="5" name="Footer Placeholder 4"/>
          <p:cNvSpPr>
            <a:spLocks noGrp="1"/>
          </p:cNvSpPr>
          <p:nvPr>
            <p:ph type="ftr" sz="quarter" idx="11"/>
          </p:nvPr>
        </p:nvSpPr>
        <p:spPr/>
        <p:txBody>
          <a:bodyPr/>
          <a:lstStyle>
            <a:lvl1pPr defTabSz="913946" fontAlgn="auto">
              <a:spcBef>
                <a:spcPts val="0"/>
              </a:spcBef>
              <a:spcAft>
                <a:spcPts val="0"/>
              </a:spcAft>
              <a:defRPr>
                <a:ea typeface="+mn-ea"/>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fontAlgn="auto">
              <a:spcBef>
                <a:spcPts val="0"/>
              </a:spcBef>
              <a:spcAft>
                <a:spcPts val="0"/>
              </a:spcAft>
              <a:defRPr>
                <a:ea typeface="+mn-ea"/>
              </a:defRPr>
            </a:lvl1pPr>
          </a:lstStyle>
          <a:p>
            <a:pPr>
              <a:defRPr/>
            </a:pPr>
            <a:fld id="{64280242-2EBC-4D16-A2EB-D7733D5CA209}" type="slidenum">
              <a:rPr lang="en-US" altLang="en-US"/>
              <a:pPr>
                <a:defRPr/>
              </a:pPr>
              <a:t>‹#›</a:t>
            </a:fld>
            <a:endParaRPr lang="en-US" altLang="en-US" dirty="0"/>
          </a:p>
        </p:txBody>
      </p:sp>
    </p:spTree>
    <p:extLst>
      <p:ext uri="{BB962C8B-B14F-4D97-AF65-F5344CB8AC3E}">
        <p14:creationId xmlns:p14="http://schemas.microsoft.com/office/powerpoint/2010/main" val="123379712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a:lvl1pPr>
          </a:lstStyle>
          <a:p>
            <a:pPr>
              <a:defRPr/>
            </a:pPr>
            <a:fld id="{4D2A9500-DC30-4900-89DE-3B1B125E01E8}" type="datetime1">
              <a:rPr lang="en-US" altLang="zh-TW"/>
              <a:pPr>
                <a:defRPr/>
              </a:pPr>
              <a:t>4/20/2017</a:t>
            </a:fld>
            <a:endParaRPr lang="en-US" altLang="zh-TW"/>
          </a:p>
        </p:txBody>
      </p:sp>
      <p:sp>
        <p:nvSpPr>
          <p:cNvPr id="5" name="Footer Placeholder 4"/>
          <p:cNvSpPr>
            <a:spLocks noGrp="1"/>
          </p:cNvSpPr>
          <p:nvPr>
            <p:ph type="ftr" sz="quarter" idx="11"/>
          </p:nvPr>
        </p:nvSpPr>
        <p:spPr/>
        <p:txBody>
          <a:bodyPr/>
          <a:lstStyle>
            <a:lvl1pPr defTabSz="912813">
              <a:defRPr/>
            </a:lvl1pPr>
          </a:lstStyle>
          <a:p>
            <a:pPr>
              <a:defRPr/>
            </a:pPr>
            <a:endParaRPr lang="en-US" altLang="zh-TW"/>
          </a:p>
        </p:txBody>
      </p:sp>
      <p:sp>
        <p:nvSpPr>
          <p:cNvPr id="6" name="Slide Number Placeholder 5"/>
          <p:cNvSpPr>
            <a:spLocks noGrp="1"/>
          </p:cNvSpPr>
          <p:nvPr>
            <p:ph type="sldNum" sz="quarter" idx="12"/>
          </p:nvPr>
        </p:nvSpPr>
        <p:spPr/>
        <p:txBody>
          <a:bodyPr/>
          <a:lstStyle>
            <a:lvl1pPr defTabSz="912813">
              <a:defRPr/>
            </a:lvl1pPr>
          </a:lstStyle>
          <a:p>
            <a:pPr>
              <a:defRPr/>
            </a:pPr>
            <a:fld id="{0D80A7E1-80BA-43BC-9075-E9989F019325}" type="slidenum">
              <a:rPr lang="en-US" altLang="zh-TW"/>
              <a:pPr>
                <a:defRPr/>
              </a:pPr>
              <a:t>‹#›</a:t>
            </a:fld>
            <a:endParaRPr lang="en-US" altLang="zh-TW"/>
          </a:p>
        </p:txBody>
      </p:sp>
    </p:spTree>
    <p:extLst>
      <p:ext uri="{BB962C8B-B14F-4D97-AF65-F5344CB8AC3E}">
        <p14:creationId xmlns:p14="http://schemas.microsoft.com/office/powerpoint/2010/main" val="130070784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a:lvl1pPr>
          </a:lstStyle>
          <a:p>
            <a:pPr>
              <a:defRPr/>
            </a:pPr>
            <a:fld id="{E2C1449F-A85D-4304-9124-4315F90D786F}" type="datetime1">
              <a:rPr lang="en-US" altLang="zh-TW"/>
              <a:pPr>
                <a:defRPr/>
              </a:pPr>
              <a:t>4/20/2017</a:t>
            </a:fld>
            <a:endParaRPr lang="en-US" altLang="zh-TW"/>
          </a:p>
        </p:txBody>
      </p:sp>
      <p:sp>
        <p:nvSpPr>
          <p:cNvPr id="5" name="Footer Placeholder 4"/>
          <p:cNvSpPr>
            <a:spLocks noGrp="1"/>
          </p:cNvSpPr>
          <p:nvPr>
            <p:ph type="ftr" sz="quarter" idx="11"/>
          </p:nvPr>
        </p:nvSpPr>
        <p:spPr/>
        <p:txBody>
          <a:bodyPr/>
          <a:lstStyle>
            <a:lvl1pPr defTabSz="912813">
              <a:defRPr/>
            </a:lvl1pPr>
          </a:lstStyle>
          <a:p>
            <a:pPr>
              <a:defRPr/>
            </a:pPr>
            <a:endParaRPr lang="en-US" altLang="zh-TW"/>
          </a:p>
        </p:txBody>
      </p:sp>
      <p:sp>
        <p:nvSpPr>
          <p:cNvPr id="6" name="Slide Number Placeholder 5"/>
          <p:cNvSpPr>
            <a:spLocks noGrp="1"/>
          </p:cNvSpPr>
          <p:nvPr>
            <p:ph type="sldNum" sz="quarter" idx="12"/>
          </p:nvPr>
        </p:nvSpPr>
        <p:spPr/>
        <p:txBody>
          <a:bodyPr/>
          <a:lstStyle>
            <a:lvl1pPr defTabSz="912813">
              <a:defRPr/>
            </a:lvl1pPr>
          </a:lstStyle>
          <a:p>
            <a:pPr>
              <a:defRPr/>
            </a:pPr>
            <a:fld id="{AFFD841C-821B-489C-99EB-C0FA00C0CE0C}" type="slidenum">
              <a:rPr lang="en-US" altLang="zh-TW"/>
              <a:pPr>
                <a:defRPr/>
              </a:pPr>
              <a:t>‹#›</a:t>
            </a:fld>
            <a:endParaRPr lang="en-US" altLang="zh-TW"/>
          </a:p>
        </p:txBody>
      </p:sp>
    </p:spTree>
    <p:extLst>
      <p:ext uri="{BB962C8B-B14F-4D97-AF65-F5344CB8AC3E}">
        <p14:creationId xmlns:p14="http://schemas.microsoft.com/office/powerpoint/2010/main" val="79244216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a:lvl1pPr>
          </a:lstStyle>
          <a:p>
            <a:pPr>
              <a:defRPr/>
            </a:pPr>
            <a:fld id="{6091EA8B-E68C-4306-BC54-E9A54286F334}" type="datetime1">
              <a:rPr lang="en-US" altLang="zh-TW"/>
              <a:pPr>
                <a:defRPr/>
              </a:pPr>
              <a:t>4/20/2017</a:t>
            </a:fld>
            <a:endParaRPr lang="en-US" altLang="zh-TW"/>
          </a:p>
        </p:txBody>
      </p:sp>
      <p:sp>
        <p:nvSpPr>
          <p:cNvPr id="5" name="Footer Placeholder 4"/>
          <p:cNvSpPr>
            <a:spLocks noGrp="1"/>
          </p:cNvSpPr>
          <p:nvPr>
            <p:ph type="ftr" sz="quarter" idx="11"/>
          </p:nvPr>
        </p:nvSpPr>
        <p:spPr/>
        <p:txBody>
          <a:bodyPr/>
          <a:lstStyle>
            <a:lvl1pPr defTabSz="912813">
              <a:defRPr/>
            </a:lvl1pPr>
          </a:lstStyle>
          <a:p>
            <a:pPr>
              <a:defRPr/>
            </a:pPr>
            <a:endParaRPr lang="en-US" altLang="zh-TW"/>
          </a:p>
        </p:txBody>
      </p:sp>
      <p:sp>
        <p:nvSpPr>
          <p:cNvPr id="6" name="Slide Number Placeholder 5"/>
          <p:cNvSpPr>
            <a:spLocks noGrp="1"/>
          </p:cNvSpPr>
          <p:nvPr>
            <p:ph type="sldNum" sz="quarter" idx="12"/>
          </p:nvPr>
        </p:nvSpPr>
        <p:spPr/>
        <p:txBody>
          <a:bodyPr/>
          <a:lstStyle>
            <a:lvl1pPr defTabSz="912813">
              <a:defRPr/>
            </a:lvl1pPr>
          </a:lstStyle>
          <a:p>
            <a:pPr>
              <a:defRPr/>
            </a:pPr>
            <a:fld id="{0AC41A3D-17FA-4944-AFE8-C0D840C4E2A1}" type="slidenum">
              <a:rPr lang="en-US" altLang="zh-TW"/>
              <a:pPr>
                <a:defRPr/>
              </a:pPr>
              <a:t>‹#›</a:t>
            </a:fld>
            <a:endParaRPr lang="en-US" altLang="zh-TW"/>
          </a:p>
        </p:txBody>
      </p:sp>
    </p:spTree>
    <p:extLst>
      <p:ext uri="{BB962C8B-B14F-4D97-AF65-F5344CB8AC3E}">
        <p14:creationId xmlns:p14="http://schemas.microsoft.com/office/powerpoint/2010/main" val="325664029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a:lvl1pPr>
          </a:lstStyle>
          <a:p>
            <a:pPr>
              <a:defRPr/>
            </a:pPr>
            <a:fld id="{8001C57A-6582-49D7-A470-03C19EE8A4D5}" type="datetime1">
              <a:rPr lang="en-US" altLang="zh-TW"/>
              <a:pPr>
                <a:defRPr/>
              </a:pPr>
              <a:t>4/20/2017</a:t>
            </a:fld>
            <a:endParaRPr lang="en-US" altLang="zh-TW"/>
          </a:p>
        </p:txBody>
      </p:sp>
      <p:sp>
        <p:nvSpPr>
          <p:cNvPr id="6" name="Footer Placeholder 5"/>
          <p:cNvSpPr>
            <a:spLocks noGrp="1"/>
          </p:cNvSpPr>
          <p:nvPr>
            <p:ph type="ftr" sz="quarter" idx="11"/>
          </p:nvPr>
        </p:nvSpPr>
        <p:spPr/>
        <p:txBody>
          <a:bodyPr/>
          <a:lstStyle>
            <a:lvl1pPr defTabSz="912813">
              <a:defRPr/>
            </a:lvl1pPr>
          </a:lstStyle>
          <a:p>
            <a:pPr>
              <a:defRPr/>
            </a:pPr>
            <a:endParaRPr lang="en-US" altLang="zh-TW"/>
          </a:p>
        </p:txBody>
      </p:sp>
      <p:sp>
        <p:nvSpPr>
          <p:cNvPr id="7" name="Slide Number Placeholder 6"/>
          <p:cNvSpPr>
            <a:spLocks noGrp="1"/>
          </p:cNvSpPr>
          <p:nvPr>
            <p:ph type="sldNum" sz="quarter" idx="12"/>
          </p:nvPr>
        </p:nvSpPr>
        <p:spPr/>
        <p:txBody>
          <a:bodyPr/>
          <a:lstStyle>
            <a:lvl1pPr defTabSz="912813">
              <a:defRPr/>
            </a:lvl1pPr>
          </a:lstStyle>
          <a:p>
            <a:pPr>
              <a:defRPr/>
            </a:pPr>
            <a:fld id="{6A7C0D0A-4B77-4F42-9508-C30D1CDB314E}" type="slidenum">
              <a:rPr lang="en-US" altLang="zh-TW"/>
              <a:pPr>
                <a:defRPr/>
              </a:pPr>
              <a:t>‹#›</a:t>
            </a:fld>
            <a:endParaRPr lang="en-US" altLang="zh-TW"/>
          </a:p>
        </p:txBody>
      </p:sp>
    </p:spTree>
    <p:extLst>
      <p:ext uri="{BB962C8B-B14F-4D97-AF65-F5344CB8AC3E}">
        <p14:creationId xmlns:p14="http://schemas.microsoft.com/office/powerpoint/2010/main" val="405174711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a:lvl1pPr>
          </a:lstStyle>
          <a:p>
            <a:pPr>
              <a:defRPr/>
            </a:pPr>
            <a:fld id="{181293D6-1C9E-4E58-936D-B51397CDA7F1}" type="datetime1">
              <a:rPr lang="en-US" altLang="zh-TW"/>
              <a:pPr>
                <a:defRPr/>
              </a:pPr>
              <a:t>4/20/2017</a:t>
            </a:fld>
            <a:endParaRPr lang="en-US" altLang="zh-TW"/>
          </a:p>
        </p:txBody>
      </p:sp>
      <p:sp>
        <p:nvSpPr>
          <p:cNvPr id="8" name="Footer Placeholder 7"/>
          <p:cNvSpPr>
            <a:spLocks noGrp="1"/>
          </p:cNvSpPr>
          <p:nvPr>
            <p:ph type="ftr" sz="quarter" idx="11"/>
          </p:nvPr>
        </p:nvSpPr>
        <p:spPr/>
        <p:txBody>
          <a:bodyPr/>
          <a:lstStyle>
            <a:lvl1pPr defTabSz="912813">
              <a:defRPr/>
            </a:lvl1pPr>
          </a:lstStyle>
          <a:p>
            <a:pPr>
              <a:defRPr/>
            </a:pPr>
            <a:endParaRPr lang="en-US" altLang="zh-TW"/>
          </a:p>
        </p:txBody>
      </p:sp>
      <p:sp>
        <p:nvSpPr>
          <p:cNvPr id="9" name="Slide Number Placeholder 8"/>
          <p:cNvSpPr>
            <a:spLocks noGrp="1"/>
          </p:cNvSpPr>
          <p:nvPr>
            <p:ph type="sldNum" sz="quarter" idx="12"/>
          </p:nvPr>
        </p:nvSpPr>
        <p:spPr/>
        <p:txBody>
          <a:bodyPr/>
          <a:lstStyle>
            <a:lvl1pPr defTabSz="912813">
              <a:defRPr/>
            </a:lvl1pPr>
          </a:lstStyle>
          <a:p>
            <a:pPr>
              <a:defRPr/>
            </a:pPr>
            <a:fld id="{9AD13773-BC94-4EEE-A98A-6418E9AF6996}" type="slidenum">
              <a:rPr lang="en-US" altLang="zh-TW"/>
              <a:pPr>
                <a:defRPr/>
              </a:pPr>
              <a:t>‹#›</a:t>
            </a:fld>
            <a:endParaRPr lang="en-US" altLang="zh-TW"/>
          </a:p>
        </p:txBody>
      </p:sp>
    </p:spTree>
    <p:extLst>
      <p:ext uri="{BB962C8B-B14F-4D97-AF65-F5344CB8AC3E}">
        <p14:creationId xmlns:p14="http://schemas.microsoft.com/office/powerpoint/2010/main" val="21584333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1" y="1413398"/>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546972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a:lvl1pPr>
          </a:lstStyle>
          <a:p>
            <a:pPr>
              <a:defRPr/>
            </a:pPr>
            <a:fld id="{CFE7097F-429F-4CAE-9B0F-5153345E9807}" type="datetime1">
              <a:rPr lang="en-US" altLang="zh-TW"/>
              <a:pPr>
                <a:defRPr/>
              </a:pPr>
              <a:t>4/20/2017</a:t>
            </a:fld>
            <a:endParaRPr lang="en-US" altLang="zh-TW"/>
          </a:p>
        </p:txBody>
      </p:sp>
      <p:sp>
        <p:nvSpPr>
          <p:cNvPr id="4" name="Footer Placeholder 3"/>
          <p:cNvSpPr>
            <a:spLocks noGrp="1"/>
          </p:cNvSpPr>
          <p:nvPr>
            <p:ph type="ftr" sz="quarter" idx="11"/>
          </p:nvPr>
        </p:nvSpPr>
        <p:spPr/>
        <p:txBody>
          <a:bodyPr/>
          <a:lstStyle>
            <a:lvl1pPr defTabSz="912813">
              <a:defRPr/>
            </a:lvl1pPr>
          </a:lstStyle>
          <a:p>
            <a:pPr>
              <a:defRPr/>
            </a:pPr>
            <a:endParaRPr lang="en-US" altLang="zh-TW"/>
          </a:p>
        </p:txBody>
      </p:sp>
      <p:sp>
        <p:nvSpPr>
          <p:cNvPr id="5" name="Slide Number Placeholder 4"/>
          <p:cNvSpPr>
            <a:spLocks noGrp="1"/>
          </p:cNvSpPr>
          <p:nvPr>
            <p:ph type="sldNum" sz="quarter" idx="12"/>
          </p:nvPr>
        </p:nvSpPr>
        <p:spPr/>
        <p:txBody>
          <a:bodyPr/>
          <a:lstStyle>
            <a:lvl1pPr defTabSz="912813">
              <a:defRPr/>
            </a:lvl1pPr>
          </a:lstStyle>
          <a:p>
            <a:pPr>
              <a:defRPr/>
            </a:pPr>
            <a:fld id="{61199F04-1A37-4332-8500-B60E41614794}" type="slidenum">
              <a:rPr lang="en-US" altLang="zh-TW"/>
              <a:pPr>
                <a:defRPr/>
              </a:pPr>
              <a:t>‹#›</a:t>
            </a:fld>
            <a:endParaRPr lang="en-US" altLang="zh-TW"/>
          </a:p>
        </p:txBody>
      </p:sp>
    </p:spTree>
    <p:extLst>
      <p:ext uri="{BB962C8B-B14F-4D97-AF65-F5344CB8AC3E}">
        <p14:creationId xmlns:p14="http://schemas.microsoft.com/office/powerpoint/2010/main" val="188808246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a:lvl1pPr>
          </a:lstStyle>
          <a:p>
            <a:pPr>
              <a:defRPr/>
            </a:pPr>
            <a:fld id="{AF5CBAB9-1555-4982-A79B-0FA3959EA0D9}" type="datetime1">
              <a:rPr lang="en-US" altLang="zh-TW"/>
              <a:pPr>
                <a:defRPr/>
              </a:pPr>
              <a:t>4/20/2017</a:t>
            </a:fld>
            <a:endParaRPr lang="en-US" altLang="zh-TW"/>
          </a:p>
        </p:txBody>
      </p:sp>
      <p:sp>
        <p:nvSpPr>
          <p:cNvPr id="3" name="Footer Placeholder 2"/>
          <p:cNvSpPr>
            <a:spLocks noGrp="1"/>
          </p:cNvSpPr>
          <p:nvPr>
            <p:ph type="ftr" sz="quarter" idx="11"/>
          </p:nvPr>
        </p:nvSpPr>
        <p:spPr/>
        <p:txBody>
          <a:bodyPr/>
          <a:lstStyle>
            <a:lvl1pPr defTabSz="912813">
              <a:defRPr/>
            </a:lvl1pPr>
          </a:lstStyle>
          <a:p>
            <a:pPr>
              <a:defRPr/>
            </a:pPr>
            <a:endParaRPr lang="en-US" altLang="zh-TW"/>
          </a:p>
        </p:txBody>
      </p:sp>
      <p:sp>
        <p:nvSpPr>
          <p:cNvPr id="4" name="Slide Number Placeholder 3"/>
          <p:cNvSpPr>
            <a:spLocks noGrp="1"/>
          </p:cNvSpPr>
          <p:nvPr>
            <p:ph type="sldNum" sz="quarter" idx="12"/>
          </p:nvPr>
        </p:nvSpPr>
        <p:spPr/>
        <p:txBody>
          <a:bodyPr/>
          <a:lstStyle>
            <a:lvl1pPr defTabSz="912813">
              <a:defRPr/>
            </a:lvl1pPr>
          </a:lstStyle>
          <a:p>
            <a:pPr>
              <a:defRPr/>
            </a:pPr>
            <a:fld id="{F50657E9-61D9-49A5-A772-B1B231C3E3AA}" type="slidenum">
              <a:rPr lang="en-US" altLang="zh-TW"/>
              <a:pPr>
                <a:defRPr/>
              </a:pPr>
              <a:t>‹#›</a:t>
            </a:fld>
            <a:endParaRPr lang="en-US" altLang="zh-TW"/>
          </a:p>
        </p:txBody>
      </p:sp>
    </p:spTree>
    <p:extLst>
      <p:ext uri="{BB962C8B-B14F-4D97-AF65-F5344CB8AC3E}">
        <p14:creationId xmlns:p14="http://schemas.microsoft.com/office/powerpoint/2010/main" val="427747617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a:lvl1pPr>
          </a:lstStyle>
          <a:p>
            <a:pPr>
              <a:defRPr/>
            </a:pPr>
            <a:fld id="{3E6A514C-CD27-4E58-8DDE-D26BA783CD26}" type="datetime1">
              <a:rPr lang="en-US" altLang="zh-TW"/>
              <a:pPr>
                <a:defRPr/>
              </a:pPr>
              <a:t>4/20/2017</a:t>
            </a:fld>
            <a:endParaRPr lang="en-US" altLang="zh-TW"/>
          </a:p>
        </p:txBody>
      </p:sp>
      <p:sp>
        <p:nvSpPr>
          <p:cNvPr id="6" name="Footer Placeholder 5"/>
          <p:cNvSpPr>
            <a:spLocks noGrp="1"/>
          </p:cNvSpPr>
          <p:nvPr>
            <p:ph type="ftr" sz="quarter" idx="11"/>
          </p:nvPr>
        </p:nvSpPr>
        <p:spPr/>
        <p:txBody>
          <a:bodyPr/>
          <a:lstStyle>
            <a:lvl1pPr defTabSz="912813">
              <a:defRPr/>
            </a:lvl1pPr>
          </a:lstStyle>
          <a:p>
            <a:pPr>
              <a:defRPr/>
            </a:pPr>
            <a:endParaRPr lang="en-US" altLang="zh-TW"/>
          </a:p>
        </p:txBody>
      </p:sp>
      <p:sp>
        <p:nvSpPr>
          <p:cNvPr id="7" name="Slide Number Placeholder 6"/>
          <p:cNvSpPr>
            <a:spLocks noGrp="1"/>
          </p:cNvSpPr>
          <p:nvPr>
            <p:ph type="sldNum" sz="quarter" idx="12"/>
          </p:nvPr>
        </p:nvSpPr>
        <p:spPr/>
        <p:txBody>
          <a:bodyPr/>
          <a:lstStyle>
            <a:lvl1pPr defTabSz="912813">
              <a:defRPr/>
            </a:lvl1pPr>
          </a:lstStyle>
          <a:p>
            <a:pPr>
              <a:defRPr/>
            </a:pPr>
            <a:fld id="{615E0CA5-0E3D-4BF1-878D-1B098E3E477E}" type="slidenum">
              <a:rPr lang="en-US" altLang="zh-TW"/>
              <a:pPr>
                <a:defRPr/>
              </a:pPr>
              <a:t>‹#›</a:t>
            </a:fld>
            <a:endParaRPr lang="en-US" altLang="zh-TW"/>
          </a:p>
        </p:txBody>
      </p:sp>
    </p:spTree>
    <p:extLst>
      <p:ext uri="{BB962C8B-B14F-4D97-AF65-F5344CB8AC3E}">
        <p14:creationId xmlns:p14="http://schemas.microsoft.com/office/powerpoint/2010/main" val="145697205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a:lvl1pPr>
          </a:lstStyle>
          <a:p>
            <a:pPr>
              <a:defRPr/>
            </a:pPr>
            <a:fld id="{22C1F657-6176-4BF1-89CC-DEA848FB088C}" type="datetime1">
              <a:rPr lang="en-US" altLang="zh-TW"/>
              <a:pPr>
                <a:defRPr/>
              </a:pPr>
              <a:t>4/20/2017</a:t>
            </a:fld>
            <a:endParaRPr lang="en-US" altLang="zh-TW"/>
          </a:p>
        </p:txBody>
      </p:sp>
      <p:sp>
        <p:nvSpPr>
          <p:cNvPr id="6" name="Footer Placeholder 5"/>
          <p:cNvSpPr>
            <a:spLocks noGrp="1"/>
          </p:cNvSpPr>
          <p:nvPr>
            <p:ph type="ftr" sz="quarter" idx="11"/>
          </p:nvPr>
        </p:nvSpPr>
        <p:spPr/>
        <p:txBody>
          <a:bodyPr/>
          <a:lstStyle>
            <a:lvl1pPr defTabSz="912813">
              <a:defRPr/>
            </a:lvl1pPr>
          </a:lstStyle>
          <a:p>
            <a:pPr>
              <a:defRPr/>
            </a:pPr>
            <a:endParaRPr lang="en-US" altLang="zh-TW"/>
          </a:p>
        </p:txBody>
      </p:sp>
      <p:sp>
        <p:nvSpPr>
          <p:cNvPr id="7" name="Slide Number Placeholder 6"/>
          <p:cNvSpPr>
            <a:spLocks noGrp="1"/>
          </p:cNvSpPr>
          <p:nvPr>
            <p:ph type="sldNum" sz="quarter" idx="12"/>
          </p:nvPr>
        </p:nvSpPr>
        <p:spPr/>
        <p:txBody>
          <a:bodyPr/>
          <a:lstStyle>
            <a:lvl1pPr defTabSz="912813">
              <a:defRPr/>
            </a:lvl1pPr>
          </a:lstStyle>
          <a:p>
            <a:pPr>
              <a:defRPr/>
            </a:pPr>
            <a:fld id="{DAFF1FA6-963A-41A6-A387-3C273505D56D}" type="slidenum">
              <a:rPr lang="en-US" altLang="zh-TW"/>
              <a:pPr>
                <a:defRPr/>
              </a:pPr>
              <a:t>‹#›</a:t>
            </a:fld>
            <a:endParaRPr lang="en-US" altLang="zh-TW"/>
          </a:p>
        </p:txBody>
      </p:sp>
    </p:spTree>
    <p:extLst>
      <p:ext uri="{BB962C8B-B14F-4D97-AF65-F5344CB8AC3E}">
        <p14:creationId xmlns:p14="http://schemas.microsoft.com/office/powerpoint/2010/main" val="243556202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a:lvl1pPr>
          </a:lstStyle>
          <a:p>
            <a:pPr>
              <a:defRPr/>
            </a:pPr>
            <a:fld id="{CE551CB4-9D1E-4A90-9FB3-5B7025998028}" type="datetime1">
              <a:rPr lang="en-US" altLang="zh-TW"/>
              <a:pPr>
                <a:defRPr/>
              </a:pPr>
              <a:t>4/20/2017</a:t>
            </a:fld>
            <a:endParaRPr lang="en-US" altLang="zh-TW"/>
          </a:p>
        </p:txBody>
      </p:sp>
      <p:sp>
        <p:nvSpPr>
          <p:cNvPr id="5" name="Footer Placeholder 4"/>
          <p:cNvSpPr>
            <a:spLocks noGrp="1"/>
          </p:cNvSpPr>
          <p:nvPr>
            <p:ph type="ftr" sz="quarter" idx="11"/>
          </p:nvPr>
        </p:nvSpPr>
        <p:spPr/>
        <p:txBody>
          <a:bodyPr/>
          <a:lstStyle>
            <a:lvl1pPr defTabSz="912813">
              <a:defRPr/>
            </a:lvl1pPr>
          </a:lstStyle>
          <a:p>
            <a:pPr>
              <a:defRPr/>
            </a:pPr>
            <a:endParaRPr lang="en-US" altLang="zh-TW"/>
          </a:p>
        </p:txBody>
      </p:sp>
      <p:sp>
        <p:nvSpPr>
          <p:cNvPr id="6" name="Slide Number Placeholder 5"/>
          <p:cNvSpPr>
            <a:spLocks noGrp="1"/>
          </p:cNvSpPr>
          <p:nvPr>
            <p:ph type="sldNum" sz="quarter" idx="12"/>
          </p:nvPr>
        </p:nvSpPr>
        <p:spPr/>
        <p:txBody>
          <a:bodyPr/>
          <a:lstStyle>
            <a:lvl1pPr defTabSz="912813">
              <a:defRPr/>
            </a:lvl1pPr>
          </a:lstStyle>
          <a:p>
            <a:pPr>
              <a:defRPr/>
            </a:pPr>
            <a:fld id="{A7D256FD-4291-4141-BC5B-EA8A0E9F4630}" type="slidenum">
              <a:rPr lang="en-US" altLang="zh-TW"/>
              <a:pPr>
                <a:defRPr/>
              </a:pPr>
              <a:t>‹#›</a:t>
            </a:fld>
            <a:endParaRPr lang="en-US" altLang="zh-TW"/>
          </a:p>
        </p:txBody>
      </p:sp>
    </p:spTree>
    <p:extLst>
      <p:ext uri="{BB962C8B-B14F-4D97-AF65-F5344CB8AC3E}">
        <p14:creationId xmlns:p14="http://schemas.microsoft.com/office/powerpoint/2010/main" val="250368270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4" y="274641"/>
            <a:ext cx="274161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1" y="274641"/>
            <a:ext cx="807561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a:lvl1pPr>
          </a:lstStyle>
          <a:p>
            <a:pPr>
              <a:defRPr/>
            </a:pPr>
            <a:fld id="{CD1D4775-3C70-4B92-BDE5-9C1E1DD345D3}" type="datetime1">
              <a:rPr lang="en-US" altLang="zh-TW"/>
              <a:pPr>
                <a:defRPr/>
              </a:pPr>
              <a:t>4/20/2017</a:t>
            </a:fld>
            <a:endParaRPr lang="en-US" altLang="zh-TW"/>
          </a:p>
        </p:txBody>
      </p:sp>
      <p:sp>
        <p:nvSpPr>
          <p:cNvPr id="5" name="Footer Placeholder 4"/>
          <p:cNvSpPr>
            <a:spLocks noGrp="1"/>
          </p:cNvSpPr>
          <p:nvPr>
            <p:ph type="ftr" sz="quarter" idx="11"/>
          </p:nvPr>
        </p:nvSpPr>
        <p:spPr/>
        <p:txBody>
          <a:bodyPr/>
          <a:lstStyle>
            <a:lvl1pPr defTabSz="912813">
              <a:defRPr/>
            </a:lvl1pPr>
          </a:lstStyle>
          <a:p>
            <a:pPr>
              <a:defRPr/>
            </a:pPr>
            <a:endParaRPr lang="en-US" altLang="zh-TW"/>
          </a:p>
        </p:txBody>
      </p:sp>
      <p:sp>
        <p:nvSpPr>
          <p:cNvPr id="6" name="Slide Number Placeholder 5"/>
          <p:cNvSpPr>
            <a:spLocks noGrp="1"/>
          </p:cNvSpPr>
          <p:nvPr>
            <p:ph type="sldNum" sz="quarter" idx="12"/>
          </p:nvPr>
        </p:nvSpPr>
        <p:spPr/>
        <p:txBody>
          <a:bodyPr/>
          <a:lstStyle>
            <a:lvl1pPr defTabSz="912813">
              <a:defRPr/>
            </a:lvl1pPr>
          </a:lstStyle>
          <a:p>
            <a:pPr>
              <a:defRPr/>
            </a:pPr>
            <a:fld id="{D31CEAB8-73B9-4C74-888C-93639D98D4B0}" type="slidenum">
              <a:rPr lang="en-US" altLang="zh-TW"/>
              <a:pPr>
                <a:defRPr/>
              </a:pPr>
              <a:t>‹#›</a:t>
            </a:fld>
            <a:endParaRPr lang="en-US" altLang="zh-TW"/>
          </a:p>
        </p:txBody>
      </p:sp>
    </p:spTree>
    <p:extLst>
      <p:ext uri="{BB962C8B-B14F-4D97-AF65-F5344CB8AC3E}">
        <p14:creationId xmlns:p14="http://schemas.microsoft.com/office/powerpoint/2010/main" val="337251189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8727215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85667304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3840413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8994968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148" y="1411993"/>
            <a:ext cx="4114800" cy="2163669"/>
          </a:xfrm>
        </p:spPr>
        <p:txBody>
          <a:bodyPr/>
          <a:lstStyle>
            <a:lvl1pPr marL="339816" indent="-339816">
              <a:lnSpc>
                <a:spcPct val="90000"/>
              </a:lnSpc>
              <a:defRPr sz="2800"/>
            </a:lvl1pPr>
            <a:lvl2pPr marL="673018" indent="-325264">
              <a:lnSpc>
                <a:spcPct val="90000"/>
              </a:lnSpc>
              <a:defRPr sz="2400"/>
            </a:lvl2pPr>
            <a:lvl3pPr marL="953306" indent="-288227">
              <a:lnSpc>
                <a:spcPct val="90000"/>
              </a:lnSpc>
              <a:defRPr sz="2000"/>
            </a:lvl3pPr>
            <a:lvl4pPr marL="1227005" indent="-273700">
              <a:lnSpc>
                <a:spcPct val="90000"/>
              </a:lnSpc>
              <a:defRPr sz="1900"/>
            </a:lvl4pPr>
            <a:lvl5pPr marL="1515243" indent="-280313">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993"/>
            <a:ext cx="4114800" cy="2163669"/>
          </a:xfrm>
        </p:spPr>
        <p:txBody>
          <a:bodyPr/>
          <a:lstStyle>
            <a:lvl1pPr marL="347754" indent="-347754">
              <a:lnSpc>
                <a:spcPct val="90000"/>
              </a:lnSpc>
              <a:defRPr sz="2800"/>
            </a:lvl1pPr>
            <a:lvl2pPr marL="673018" indent="-339816">
              <a:lnSpc>
                <a:spcPct val="90000"/>
              </a:lnSpc>
              <a:defRPr sz="2400"/>
            </a:lvl2pPr>
            <a:lvl3pPr marL="961243" indent="-302776">
              <a:lnSpc>
                <a:spcPct val="90000"/>
              </a:lnSpc>
              <a:defRPr sz="2000"/>
            </a:lvl3pPr>
            <a:lvl4pPr marL="1227005" indent="-265763">
              <a:lnSpc>
                <a:spcPct val="90000"/>
              </a:lnSpc>
              <a:defRPr sz="1900"/>
            </a:lvl4pPr>
            <a:lvl5pPr marL="1515243" indent="-273700">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23312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0"/>
            <a:ext cx="7886700"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623887" y="4589465"/>
            <a:ext cx="78867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8840856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56904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571199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860462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0813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3887391" y="987427"/>
            <a:ext cx="462915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81924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3887391" y="987427"/>
            <a:ext cx="462915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95103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00797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028158E8-B49B-434B-8811-56E44C93349C}" type="datetimeFigureOut">
              <a:rPr lang="en-US" smtClean="0">
                <a:solidFill>
                  <a:prstClr val="black">
                    <a:tint val="75000"/>
                  </a:prstClr>
                </a:solidFill>
              </a:rPr>
              <a:pPr defTabSz="914126"/>
              <a:t>4/20/2017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DD4D4A78-DA80-0545-B937-FB97F1A41B2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215638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reeform 4"/>
          <p:cNvSpPr>
            <a:spLocks noEditPoints="1"/>
          </p:cNvSpPr>
          <p:nvPr/>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sz="1800">
              <a:solidFill>
                <a:prstClr val="white"/>
              </a:solidFill>
            </a:endParaRPr>
          </a:p>
        </p:txBody>
      </p:sp>
      <p:sp>
        <p:nvSpPr>
          <p:cNvPr id="2" name="Title 1"/>
          <p:cNvSpPr>
            <a:spLocks noGrp="1"/>
          </p:cNvSpPr>
          <p:nvPr>
            <p:ph type="ctrTitle"/>
          </p:nvPr>
        </p:nvSpPr>
        <p:spPr>
          <a:xfrm>
            <a:off x="913448" y="1828800"/>
            <a:ext cx="7317105"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913449" y="5029200"/>
            <a:ext cx="5887983"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17972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148" y="1411709"/>
            <a:ext cx="4114800" cy="692497"/>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146" y="2175146"/>
            <a:ext cx="4114800" cy="1872820"/>
          </a:xfrm>
        </p:spPr>
        <p:txBody>
          <a:bodyPr/>
          <a:lstStyle>
            <a:lvl1pPr marL="281637" indent="-281637">
              <a:defRPr sz="2300"/>
            </a:lvl1pPr>
            <a:lvl2pPr marL="561939" indent="-265763">
              <a:defRPr sz="2000"/>
            </a:lvl2pPr>
            <a:lvl3pPr marL="813162" indent="-243287">
              <a:defRPr sz="1900"/>
            </a:lvl3pPr>
            <a:lvl4pPr marL="1049834" indent="-228749">
              <a:defRPr sz="1700"/>
            </a:lvl4pPr>
            <a:lvl5pPr marL="1278571" indent="-206286">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6467" y="1411709"/>
            <a:ext cx="4117019" cy="692497"/>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146"/>
            <a:ext cx="4117974" cy="1872820"/>
          </a:xfrm>
        </p:spPr>
        <p:txBody>
          <a:bodyPr/>
          <a:lstStyle>
            <a:lvl1pPr marL="296163" indent="-296163">
              <a:defRPr sz="2300"/>
            </a:lvl1pPr>
            <a:lvl2pPr marL="569874" indent="-273700">
              <a:defRPr sz="2000"/>
            </a:lvl2pPr>
            <a:lvl3pPr marL="821098" indent="-244611">
              <a:defRPr sz="1900"/>
            </a:lvl3pPr>
            <a:lvl4pPr marL="1049834" indent="-236673">
              <a:defRPr sz="1700"/>
            </a:lvl4pPr>
            <a:lvl5pPr marL="1278571" indent="-220812">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70950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60414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3449" y="3429001"/>
            <a:ext cx="7317105"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910100" y="685802"/>
            <a:ext cx="5891331"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62304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25200" y="1828800"/>
            <a:ext cx="3532470"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98083" y="1828800"/>
            <a:ext cx="3532470"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64674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3448" y="1828800"/>
            <a:ext cx="353279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448" y="2743201"/>
            <a:ext cx="353279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97764" y="1828800"/>
            <a:ext cx="353279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97764" y="2743201"/>
            <a:ext cx="353279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8" name="Footer Placeholder 7"/>
          <p:cNvSpPr>
            <a:spLocks noGrp="1"/>
          </p:cNvSpPr>
          <p:nvPr>
            <p:ph type="ftr" sz="quarter" idx="11"/>
          </p:nvPr>
        </p:nvSpPr>
        <p:spPr/>
        <p:txBody>
          <a:bodyPr/>
          <a:lstStyle/>
          <a:p>
            <a:endParaRPr>
              <a:solidFill>
                <a:srgbClr val="545454"/>
              </a:solidFill>
            </a:endParaRPr>
          </a:p>
        </p:txBody>
      </p:sp>
      <p:sp>
        <p:nvSpPr>
          <p:cNvPr id="9" name="Slide Number Placeholder 8"/>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84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4" name="Footer Placeholder 3"/>
          <p:cNvSpPr>
            <a:spLocks noGrp="1"/>
          </p:cNvSpPr>
          <p:nvPr>
            <p:ph type="ftr" sz="quarter" idx="11"/>
          </p:nvPr>
        </p:nvSpPr>
        <p:spPr/>
        <p:txBody>
          <a:bodyPr/>
          <a:lstStyle/>
          <a:p>
            <a:endParaRPr>
              <a:solidFill>
                <a:srgbClr val="545454"/>
              </a:solidFill>
            </a:endParaRPr>
          </a:p>
        </p:txBody>
      </p:sp>
      <p:sp>
        <p:nvSpPr>
          <p:cNvPr id="5" name="Slide Number Placeholder 4"/>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88833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3" name="Footer Placeholder 2"/>
          <p:cNvSpPr>
            <a:spLocks noGrp="1"/>
          </p:cNvSpPr>
          <p:nvPr>
            <p:ph type="ftr" sz="quarter" idx="11"/>
          </p:nvPr>
        </p:nvSpPr>
        <p:spPr/>
        <p:txBody>
          <a:bodyPr/>
          <a:lstStyle/>
          <a:p>
            <a:endParaRPr>
              <a:solidFill>
                <a:srgbClr val="545454"/>
              </a:solidFill>
            </a:endParaRPr>
          </a:p>
        </p:txBody>
      </p:sp>
      <p:sp>
        <p:nvSpPr>
          <p:cNvPr id="4" name="Slide Number Placeholder 3"/>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01889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513294" y="685800"/>
            <a:ext cx="2915409"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4400506" y="685800"/>
            <a:ext cx="4230202"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13294" y="4876800"/>
            <a:ext cx="2915409"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402680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388602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513294" y="685800"/>
            <a:ext cx="2915409" cy="4038600"/>
          </a:xfr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4400506" y="685800"/>
            <a:ext cx="4230202"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13294" y="4876800"/>
            <a:ext cx="2915409"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12728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0691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1601153"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3448" y="685800"/>
            <a:ext cx="5563552"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4/20/2017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32750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3455771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1770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18904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63558">
            <a:alpha val="98038"/>
          </a:srgbClr>
        </a:solidFill>
        <a:effectLst/>
      </p:bgPr>
    </p:bg>
    <p:spTree>
      <p:nvGrpSpPr>
        <p:cNvPr id="1" name=""/>
        <p:cNvGrpSpPr/>
        <p:nvPr/>
      </p:nvGrpSpPr>
      <p:grpSpPr>
        <a:xfrm>
          <a:off x="0" y="0"/>
          <a:ext cx="0" cy="0"/>
          <a:chOff x="0" y="0"/>
          <a:chExt cx="0" cy="0"/>
        </a:xfrm>
      </p:grpSpPr>
      <p:pic>
        <p:nvPicPr>
          <p:cNvPr id="1026" name="Picture 25" descr="7-00029_BAK_v03TO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79" y="6008688"/>
            <a:ext cx="9159479"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381000" y="1412876"/>
            <a:ext cx="83820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Lst>
  <p:transition spd="med"/>
  <p:timing>
    <p:tnLst>
      <p:par>
        <p:cTn id="1" dur="indefinite" restart="never" nodeType="tmRoot"/>
      </p:par>
    </p:tnLst>
  </p:timing>
  <p:hf hdr="0" ftr="0" dt="0"/>
  <p:txStyles>
    <p:titleStyle>
      <a:lvl1pPr algn="l" defTabSz="911225" rtl="0" eaLnBrk="0" fontAlgn="base" hangingPunct="0">
        <a:lnSpc>
          <a:spcPct val="90000"/>
        </a:lnSpc>
        <a:spcBef>
          <a:spcPct val="0"/>
        </a:spcBef>
        <a:spcAft>
          <a:spcPct val="0"/>
        </a:spcAft>
        <a:defRPr lang="en-US" sz="4800" kern="1200" spc="-151"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Trebuchet MS" pitchFamily="34" charset="0"/>
          <a:ea typeface="+mn-ea"/>
          <a:cs typeface="Arial" charset="0"/>
        </a:defRPr>
      </a:lvl1pPr>
      <a:lvl2pPr algn="l" defTabSz="911225"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2pPr>
      <a:lvl3pPr algn="l" defTabSz="911225"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3pPr>
      <a:lvl4pPr algn="l" defTabSz="911225"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4pPr>
      <a:lvl5pPr algn="l" defTabSz="911225"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5pPr>
      <a:lvl6pPr marL="45696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6pPr>
      <a:lvl7pPr marL="913946"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7pPr>
      <a:lvl8pPr marL="1370920"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8pPr>
      <a:lvl9pPr marL="182789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9pPr>
    </p:titleStyle>
    <p:bodyStyle>
      <a:lvl1pPr marL="395288" indent="-395288" algn="l" defTabSz="911225" rtl="0" eaLnBrk="0" fontAlgn="base" hangingPunct="0">
        <a:lnSpc>
          <a:spcPct val="90000"/>
        </a:lnSpc>
        <a:spcBef>
          <a:spcPct val="20000"/>
        </a:spcBef>
        <a:spcAft>
          <a:spcPct val="0"/>
        </a:spcAft>
        <a:buBlip>
          <a:blip r:embed="rId15"/>
        </a:buBlip>
        <a:defRPr sz="3200" kern="1200">
          <a:solidFill>
            <a:schemeClr val="tx1"/>
          </a:solidFill>
          <a:latin typeface="Trebuchet MS" pitchFamily="34" charset="0"/>
          <a:ea typeface="+mn-ea"/>
          <a:cs typeface="+mn-cs"/>
        </a:defRPr>
      </a:lvl1pPr>
      <a:lvl2pPr marL="912813" indent="-395288" algn="l" defTabSz="911225" rtl="0" eaLnBrk="0" fontAlgn="base" hangingPunct="0">
        <a:lnSpc>
          <a:spcPct val="90000"/>
        </a:lnSpc>
        <a:spcBef>
          <a:spcPct val="20000"/>
        </a:spcBef>
        <a:spcAft>
          <a:spcPct val="0"/>
        </a:spcAft>
        <a:buBlip>
          <a:blip r:embed="rId16"/>
        </a:buBlip>
        <a:defRPr sz="2800" kern="1200">
          <a:solidFill>
            <a:schemeClr val="tx1"/>
          </a:solidFill>
          <a:latin typeface="Trebuchet MS" pitchFamily="34" charset="0"/>
          <a:ea typeface="+mn-ea"/>
          <a:cs typeface="+mn-cs"/>
        </a:defRPr>
      </a:lvl2pPr>
      <a:lvl3pPr marL="1257300" indent="-342900" algn="l" defTabSz="911225" rtl="0" eaLnBrk="0" fontAlgn="base" hangingPunct="0">
        <a:lnSpc>
          <a:spcPct val="90000"/>
        </a:lnSpc>
        <a:spcBef>
          <a:spcPct val="20000"/>
        </a:spcBef>
        <a:spcAft>
          <a:spcPct val="0"/>
        </a:spcAft>
        <a:buBlip>
          <a:blip r:embed="rId16"/>
        </a:buBlip>
        <a:defRPr sz="2400" kern="1200">
          <a:solidFill>
            <a:schemeClr val="tx1"/>
          </a:solidFill>
          <a:latin typeface="Trebuchet MS" pitchFamily="34" charset="0"/>
          <a:ea typeface="+mn-ea"/>
          <a:cs typeface="+mn-cs"/>
        </a:defRPr>
      </a:lvl3pPr>
      <a:lvl4pPr marL="1603375" indent="-344488" algn="l" defTabSz="911225" rtl="0" eaLnBrk="0" fontAlgn="base" hangingPunct="0">
        <a:lnSpc>
          <a:spcPct val="90000"/>
        </a:lnSpc>
        <a:spcBef>
          <a:spcPct val="20000"/>
        </a:spcBef>
        <a:spcAft>
          <a:spcPct val="0"/>
        </a:spcAft>
        <a:buBlip>
          <a:blip r:embed="rId16"/>
        </a:buBlip>
        <a:defRPr sz="2400" kern="1200">
          <a:solidFill>
            <a:schemeClr val="tx1"/>
          </a:solidFill>
          <a:latin typeface="Trebuchet MS" pitchFamily="34" charset="0"/>
          <a:ea typeface="+mn-ea"/>
          <a:cs typeface="+mn-cs"/>
        </a:defRPr>
      </a:lvl4pPr>
      <a:lvl5pPr marL="1939925" indent="-334963" algn="l" defTabSz="911225" rtl="0" eaLnBrk="0" fontAlgn="base" hangingPunct="0">
        <a:lnSpc>
          <a:spcPct val="90000"/>
        </a:lnSpc>
        <a:spcBef>
          <a:spcPct val="20000"/>
        </a:spcBef>
        <a:spcAft>
          <a:spcPct val="0"/>
        </a:spcAft>
        <a:buBlip>
          <a:blip r:embed="rId16"/>
        </a:buBlip>
        <a:defRPr sz="2400" kern="1200">
          <a:solidFill>
            <a:schemeClr val="tx1"/>
          </a:solidFill>
          <a:latin typeface="Trebuchet MS" pitchFamily="34" charset="0"/>
          <a:ea typeface="+mn-ea"/>
          <a:cs typeface="+mn-cs"/>
        </a:defRPr>
      </a:lvl5pPr>
      <a:lvl6pPr marL="2513245"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0"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6"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22"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9" rtl="0" eaLnBrk="1" latinLnBrk="0" hangingPunct="1">
        <a:defRPr sz="1900" kern="1200">
          <a:solidFill>
            <a:schemeClr val="tx1"/>
          </a:solidFill>
          <a:latin typeface="+mn-lt"/>
          <a:ea typeface="+mn-ea"/>
          <a:cs typeface="+mn-cs"/>
        </a:defRPr>
      </a:lvl1pPr>
      <a:lvl2pPr marL="456943" algn="l" defTabSz="913909" rtl="0" eaLnBrk="1" latinLnBrk="0" hangingPunct="1">
        <a:defRPr sz="1900" kern="1200">
          <a:solidFill>
            <a:schemeClr val="tx1"/>
          </a:solidFill>
          <a:latin typeface="+mn-lt"/>
          <a:ea typeface="+mn-ea"/>
          <a:cs typeface="+mn-cs"/>
        </a:defRPr>
      </a:lvl2pPr>
      <a:lvl3pPr marL="913909" algn="l" defTabSz="913909" rtl="0" eaLnBrk="1" latinLnBrk="0" hangingPunct="1">
        <a:defRPr sz="1900" kern="1200">
          <a:solidFill>
            <a:schemeClr val="tx1"/>
          </a:solidFill>
          <a:latin typeface="+mn-lt"/>
          <a:ea typeface="+mn-ea"/>
          <a:cs typeface="+mn-cs"/>
        </a:defRPr>
      </a:lvl3pPr>
      <a:lvl4pPr marL="1370864" algn="l" defTabSz="913909" rtl="0" eaLnBrk="1" latinLnBrk="0" hangingPunct="1">
        <a:defRPr sz="1900" kern="1200">
          <a:solidFill>
            <a:schemeClr val="tx1"/>
          </a:solidFill>
          <a:latin typeface="+mn-lt"/>
          <a:ea typeface="+mn-ea"/>
          <a:cs typeface="+mn-cs"/>
        </a:defRPr>
      </a:lvl4pPr>
      <a:lvl5pPr marL="1827820" algn="l" defTabSz="913909" rtl="0" eaLnBrk="1" latinLnBrk="0" hangingPunct="1">
        <a:defRPr sz="1900" kern="1200">
          <a:solidFill>
            <a:schemeClr val="tx1"/>
          </a:solidFill>
          <a:latin typeface="+mn-lt"/>
          <a:ea typeface="+mn-ea"/>
          <a:cs typeface="+mn-cs"/>
        </a:defRPr>
      </a:lvl5pPr>
      <a:lvl6pPr marL="2284786" algn="l" defTabSz="913909" rtl="0" eaLnBrk="1" latinLnBrk="0" hangingPunct="1">
        <a:defRPr sz="1900" kern="1200">
          <a:solidFill>
            <a:schemeClr val="tx1"/>
          </a:solidFill>
          <a:latin typeface="+mn-lt"/>
          <a:ea typeface="+mn-ea"/>
          <a:cs typeface="+mn-cs"/>
        </a:defRPr>
      </a:lvl6pPr>
      <a:lvl7pPr marL="2741730" algn="l" defTabSz="913909" rtl="0" eaLnBrk="1" latinLnBrk="0" hangingPunct="1">
        <a:defRPr sz="1900" kern="1200">
          <a:solidFill>
            <a:schemeClr val="tx1"/>
          </a:solidFill>
          <a:latin typeface="+mn-lt"/>
          <a:ea typeface="+mn-ea"/>
          <a:cs typeface="+mn-cs"/>
        </a:defRPr>
      </a:lvl7pPr>
      <a:lvl8pPr marL="3198672" algn="l" defTabSz="913909" rtl="0" eaLnBrk="1" latinLnBrk="0" hangingPunct="1">
        <a:defRPr sz="1900" kern="1200">
          <a:solidFill>
            <a:schemeClr val="tx1"/>
          </a:solidFill>
          <a:latin typeface="+mn-lt"/>
          <a:ea typeface="+mn-ea"/>
          <a:cs typeface="+mn-cs"/>
        </a:defRPr>
      </a:lvl8pPr>
      <a:lvl9pPr marL="3655615" algn="l" defTabSz="9139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7375E">
            <a:alpha val="98038"/>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713"/>
          </a:xfrm>
          <a:prstGeom prst="rect">
            <a:avLst/>
          </a:prstGeom>
        </p:spPr>
        <p:txBody>
          <a:bodyPr vert="horz" wrap="square" lIns="121917" tIns="60958" rIns="121917" bIns="60958" numCol="1" anchor="ctr" anchorCtr="0" compatLnSpc="1">
            <a:prstTxWarp prst="textNoShape">
              <a:avLst/>
            </a:prstTxWarp>
          </a:bodyPr>
          <a:lstStyle>
            <a:lvl1pPr defTabSz="914400">
              <a:defRPr sz="1600">
                <a:solidFill>
                  <a:srgbClr val="898989"/>
                </a:solidFill>
                <a:latin typeface="Calibri" pitchFamily="34" charset="0"/>
                <a:ea typeface="MS PGothic" pitchFamily="34" charset="-128"/>
                <a:cs typeface="Arial" pitchFamily="34" charset="0"/>
              </a:defRPr>
            </a:lvl1pPr>
          </a:lstStyle>
          <a:p>
            <a:pPr>
              <a:defRPr/>
            </a:pPr>
            <a:fld id="{091643B9-B4B6-44B5-A95B-3578C5B625C5}" type="datetime1">
              <a:rPr lang="en-US" altLang="en-US"/>
              <a:pPr>
                <a:defRPr/>
              </a:pPr>
              <a:t>4/20/2017</a:t>
            </a:fld>
            <a:endParaRPr lang="en-US" altLang="en-US" dirty="0"/>
          </a:p>
        </p:txBody>
      </p:sp>
      <p:sp>
        <p:nvSpPr>
          <p:cNvPr id="5" name="Footer Placeholder 4"/>
          <p:cNvSpPr>
            <a:spLocks noGrp="1"/>
          </p:cNvSpPr>
          <p:nvPr>
            <p:ph type="ftr" sz="quarter" idx="3"/>
          </p:nvPr>
        </p:nvSpPr>
        <p:spPr>
          <a:xfrm>
            <a:off x="3124200" y="6356351"/>
            <a:ext cx="2895600" cy="366713"/>
          </a:xfrm>
          <a:prstGeom prst="rect">
            <a:avLst/>
          </a:prstGeom>
        </p:spPr>
        <p:txBody>
          <a:bodyPr vert="horz" wrap="square" lIns="121917" tIns="60958" rIns="121917" bIns="60958" numCol="1" anchor="ctr" anchorCtr="0" compatLnSpc="1">
            <a:prstTxWarp prst="textNoShape">
              <a:avLst/>
            </a:prstTxWarp>
          </a:bodyPr>
          <a:lstStyle>
            <a:lvl1pPr algn="ctr" defTabSz="914400">
              <a:defRPr sz="1600">
                <a:solidFill>
                  <a:srgbClr val="898989"/>
                </a:solidFill>
                <a:latin typeface="Calibri" pitchFamily="34" charset="0"/>
                <a:ea typeface="MS PGothic" pitchFamily="34" charset="-128"/>
                <a:cs typeface="+mn-cs"/>
              </a:defRPr>
            </a:lvl1pPr>
          </a:lstStyle>
          <a:p>
            <a:pPr>
              <a:defRPr/>
            </a:pPr>
            <a:endParaRPr lang="en-US" altLang="en-US"/>
          </a:p>
        </p:txBody>
      </p:sp>
      <p:sp>
        <p:nvSpPr>
          <p:cNvPr id="6" name="Slide Number Placeholder 5"/>
          <p:cNvSpPr>
            <a:spLocks noGrp="1"/>
          </p:cNvSpPr>
          <p:nvPr>
            <p:ph type="sldNum" sz="quarter" idx="4"/>
          </p:nvPr>
        </p:nvSpPr>
        <p:spPr>
          <a:xfrm>
            <a:off x="6553200" y="6356351"/>
            <a:ext cx="2133600" cy="366713"/>
          </a:xfrm>
          <a:prstGeom prst="rect">
            <a:avLst/>
          </a:prstGeom>
        </p:spPr>
        <p:txBody>
          <a:bodyPr vert="horz" wrap="square" lIns="121917" tIns="60958" rIns="121917" bIns="60958" numCol="1" anchor="ctr" anchorCtr="0" compatLnSpc="1">
            <a:prstTxWarp prst="textNoShape">
              <a:avLst/>
            </a:prstTxWarp>
          </a:bodyPr>
          <a:lstStyle>
            <a:lvl1pPr algn="r" defTabSz="914400">
              <a:defRPr sz="1600">
                <a:solidFill>
                  <a:srgbClr val="898989"/>
                </a:solidFill>
                <a:latin typeface="Calibri" pitchFamily="34" charset="0"/>
                <a:ea typeface="MS PGothic" pitchFamily="34" charset="-128"/>
                <a:cs typeface="Arial" pitchFamily="34" charset="0"/>
              </a:defRPr>
            </a:lvl1pPr>
          </a:lstStyle>
          <a:p>
            <a:pPr>
              <a:defRPr/>
            </a:pPr>
            <a:fld id="{D7E05662-8285-4353-9F83-9FEC7968727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Lst>
  <p:transition spd="med"/>
  <p:hf hdr="0" ftr="0" dt="0"/>
  <p:txStyles>
    <p:titleStyle>
      <a:lvl1pPr algn="ctr" rtl="0" eaLnBrk="0" fontAlgn="base" hangingPunct="0">
        <a:spcBef>
          <a:spcPct val="0"/>
        </a:spcBef>
        <a:spcAft>
          <a:spcPct val="0"/>
        </a:spcAft>
        <a:defRPr sz="59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5pPr>
      <a:lvl6pPr marL="609585" algn="ctr" rtl="0" fontAlgn="base">
        <a:spcBef>
          <a:spcPct val="0"/>
        </a:spcBef>
        <a:spcAft>
          <a:spcPct val="0"/>
        </a:spcAft>
        <a:defRPr sz="5900">
          <a:solidFill>
            <a:schemeClr val="tx1"/>
          </a:solidFill>
          <a:latin typeface="Calibri" pitchFamily="34" charset="0"/>
        </a:defRPr>
      </a:lvl6pPr>
      <a:lvl7pPr marL="1219170" algn="ctr" rtl="0" fontAlgn="base">
        <a:spcBef>
          <a:spcPct val="0"/>
        </a:spcBef>
        <a:spcAft>
          <a:spcPct val="0"/>
        </a:spcAft>
        <a:defRPr sz="5900">
          <a:solidFill>
            <a:schemeClr val="tx1"/>
          </a:solidFill>
          <a:latin typeface="Calibri" pitchFamily="34" charset="0"/>
        </a:defRPr>
      </a:lvl7pPr>
      <a:lvl8pPr marL="1828754" algn="ctr" rtl="0" fontAlgn="base">
        <a:spcBef>
          <a:spcPct val="0"/>
        </a:spcBef>
        <a:spcAft>
          <a:spcPct val="0"/>
        </a:spcAft>
        <a:defRPr sz="5900">
          <a:solidFill>
            <a:schemeClr val="tx1"/>
          </a:solidFill>
          <a:latin typeface="Calibri" pitchFamily="34" charset="0"/>
        </a:defRPr>
      </a:lvl8pPr>
      <a:lvl9pPr marL="2438339" algn="ctr" rtl="0" fontAlgn="base">
        <a:spcBef>
          <a:spcPct val="0"/>
        </a:spcBef>
        <a:spcAft>
          <a:spcPct val="0"/>
        </a:spcAft>
        <a:defRPr sz="5900">
          <a:solidFill>
            <a:schemeClr val="tx1"/>
          </a:solidFill>
          <a:latin typeface="Calibri" pitchFamily="34" charset="0"/>
        </a:defRPr>
      </a:lvl9pPr>
    </p:titleStyle>
    <p:bodyStyle>
      <a:lvl1pPr marL="455613" indent="-455613" algn="l" rtl="0" eaLnBrk="0" fontAlgn="base" hangingPunct="0">
        <a:spcBef>
          <a:spcPct val="20000"/>
        </a:spcBef>
        <a:spcAft>
          <a:spcPct val="0"/>
        </a:spcAft>
        <a:buFont typeface="Arial" charset="0"/>
        <a:buChar char="•"/>
        <a:defRPr sz="4300" kern="1200">
          <a:solidFill>
            <a:schemeClr val="tx1"/>
          </a:solidFill>
          <a:latin typeface="+mn-lt"/>
          <a:ea typeface="MS PGothic" pitchFamily="34" charset="-128"/>
          <a:cs typeface="MS PGothic" charset="0"/>
        </a:defRPr>
      </a:lvl1pPr>
      <a:lvl2pPr marL="989013" indent="-379413" algn="l" rtl="0" eaLnBrk="0" fontAlgn="base" hangingPunct="0">
        <a:spcBef>
          <a:spcPct val="20000"/>
        </a:spcBef>
        <a:spcAft>
          <a:spcPct val="0"/>
        </a:spcAft>
        <a:buFont typeface="Arial" charset="0"/>
        <a:buChar char="–"/>
        <a:defRPr sz="3700" kern="1200">
          <a:solidFill>
            <a:schemeClr val="tx1"/>
          </a:solidFill>
          <a:latin typeface="+mn-lt"/>
          <a:ea typeface="MS PGothic" pitchFamily="34" charset="-128"/>
          <a:cs typeface="MS PGothic" charset="0"/>
        </a:defRPr>
      </a:lvl2pPr>
      <a:lvl3pPr marL="1522413" indent="-303213"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2013" indent="-303213" algn="l" rtl="0" eaLnBrk="0" fontAlgn="base" hangingPunct="0">
        <a:spcBef>
          <a:spcPct val="20000"/>
        </a:spcBef>
        <a:spcAft>
          <a:spcPct val="0"/>
        </a:spcAft>
        <a:buFont typeface="Arial" charset="0"/>
        <a:buChar char="–"/>
        <a:defRPr sz="2700" kern="1200">
          <a:solidFill>
            <a:schemeClr val="tx1"/>
          </a:solidFill>
          <a:latin typeface="+mn-lt"/>
          <a:ea typeface="MS PGothic" pitchFamily="34" charset="-128"/>
          <a:cs typeface="MS PGothic" charset="0"/>
        </a:defRPr>
      </a:lvl4pPr>
      <a:lvl5pPr marL="2741613" indent="-303213" algn="l" rtl="0" eaLnBrk="0" fontAlgn="base" hangingPunct="0">
        <a:spcBef>
          <a:spcPct val="20000"/>
        </a:spcBef>
        <a:spcAft>
          <a:spcPct val="0"/>
        </a:spcAft>
        <a:buFont typeface="Arial" charset="0"/>
        <a:buChar char="»"/>
        <a:defRPr sz="2700" kern="1200">
          <a:solidFill>
            <a:schemeClr val="tx1"/>
          </a:solidFill>
          <a:latin typeface="+mn-lt"/>
          <a:ea typeface="MS PGothic" pitchFamily="34" charset="-128"/>
          <a:cs typeface="MS PGothic"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7375E">
            <a:alpha val="98038"/>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713"/>
          </a:xfrm>
          <a:prstGeom prst="rect">
            <a:avLst/>
          </a:prstGeom>
        </p:spPr>
        <p:txBody>
          <a:bodyPr vert="horz" wrap="square" lIns="121917" tIns="60958" rIns="121917" bIns="60958" numCol="1" anchor="ctr" anchorCtr="0" compatLnSpc="1">
            <a:prstTxWarp prst="textNoShape">
              <a:avLst/>
            </a:prstTxWarp>
          </a:bodyPr>
          <a:lstStyle>
            <a:lvl1pPr defTabSz="914400">
              <a:defRPr sz="1600">
                <a:solidFill>
                  <a:srgbClr val="898989"/>
                </a:solidFill>
                <a:latin typeface="Calibri" pitchFamily="34" charset="0"/>
                <a:ea typeface="MS PGothic" pitchFamily="34" charset="-128"/>
                <a:cs typeface="Arial" pitchFamily="34" charset="0"/>
              </a:defRPr>
            </a:lvl1pPr>
          </a:lstStyle>
          <a:p>
            <a:pPr>
              <a:defRPr/>
            </a:pPr>
            <a:fld id="{F9268B26-CACA-486F-AA03-847BEF78E4DB}" type="datetime1">
              <a:rPr lang="en-US" altLang="en-US"/>
              <a:pPr>
                <a:defRPr/>
              </a:pPr>
              <a:t>4/20/2017</a:t>
            </a:fld>
            <a:endParaRPr lang="en-US" altLang="en-US" dirty="0"/>
          </a:p>
        </p:txBody>
      </p:sp>
      <p:sp>
        <p:nvSpPr>
          <p:cNvPr id="5" name="Footer Placeholder 4"/>
          <p:cNvSpPr>
            <a:spLocks noGrp="1"/>
          </p:cNvSpPr>
          <p:nvPr>
            <p:ph type="ftr" sz="quarter" idx="3"/>
          </p:nvPr>
        </p:nvSpPr>
        <p:spPr>
          <a:xfrm>
            <a:off x="3124200" y="6356351"/>
            <a:ext cx="2895600" cy="366713"/>
          </a:xfrm>
          <a:prstGeom prst="rect">
            <a:avLst/>
          </a:prstGeom>
        </p:spPr>
        <p:txBody>
          <a:bodyPr vert="horz" wrap="square" lIns="121917" tIns="60958" rIns="121917" bIns="60958" numCol="1" anchor="ctr" anchorCtr="0" compatLnSpc="1">
            <a:prstTxWarp prst="textNoShape">
              <a:avLst/>
            </a:prstTxWarp>
          </a:bodyPr>
          <a:lstStyle>
            <a:lvl1pPr algn="ctr" defTabSz="914400">
              <a:defRPr sz="1600">
                <a:solidFill>
                  <a:srgbClr val="898989"/>
                </a:solidFill>
                <a:latin typeface="Calibri" pitchFamily="34" charset="0"/>
                <a:ea typeface="MS PGothic" pitchFamily="34" charset="-128"/>
                <a:cs typeface="+mn-cs"/>
              </a:defRPr>
            </a:lvl1pPr>
          </a:lstStyle>
          <a:p>
            <a:pPr>
              <a:defRPr/>
            </a:pPr>
            <a:endParaRPr lang="en-US" altLang="en-US"/>
          </a:p>
        </p:txBody>
      </p:sp>
      <p:sp>
        <p:nvSpPr>
          <p:cNvPr id="6" name="Slide Number Placeholder 5"/>
          <p:cNvSpPr>
            <a:spLocks noGrp="1"/>
          </p:cNvSpPr>
          <p:nvPr>
            <p:ph type="sldNum" sz="quarter" idx="4"/>
          </p:nvPr>
        </p:nvSpPr>
        <p:spPr>
          <a:xfrm>
            <a:off x="6553200" y="6356351"/>
            <a:ext cx="2133600" cy="366713"/>
          </a:xfrm>
          <a:prstGeom prst="rect">
            <a:avLst/>
          </a:prstGeom>
        </p:spPr>
        <p:txBody>
          <a:bodyPr vert="horz" wrap="square" lIns="121917" tIns="60958" rIns="121917" bIns="60958" numCol="1" anchor="ctr" anchorCtr="0" compatLnSpc="1">
            <a:prstTxWarp prst="textNoShape">
              <a:avLst/>
            </a:prstTxWarp>
          </a:bodyPr>
          <a:lstStyle>
            <a:lvl1pPr algn="r" defTabSz="914400">
              <a:defRPr sz="1600">
                <a:solidFill>
                  <a:srgbClr val="898989"/>
                </a:solidFill>
                <a:latin typeface="Calibri" pitchFamily="34" charset="0"/>
                <a:ea typeface="MS PGothic" pitchFamily="34" charset="-128"/>
                <a:cs typeface="Arial" pitchFamily="34" charset="0"/>
              </a:defRPr>
            </a:lvl1pPr>
          </a:lstStyle>
          <a:p>
            <a:pPr>
              <a:defRPr/>
            </a:pPr>
            <a:fld id="{A41BD749-0A0E-4128-9A2E-3AD406096A7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608" r:id="rId1"/>
    <p:sldLayoutId id="2147485609" r:id="rId2"/>
    <p:sldLayoutId id="2147485610" r:id="rId3"/>
    <p:sldLayoutId id="2147485611" r:id="rId4"/>
    <p:sldLayoutId id="2147485612" r:id="rId5"/>
    <p:sldLayoutId id="2147485613" r:id="rId6"/>
    <p:sldLayoutId id="2147485614" r:id="rId7"/>
    <p:sldLayoutId id="2147485615" r:id="rId8"/>
    <p:sldLayoutId id="2147485616" r:id="rId9"/>
    <p:sldLayoutId id="2147485617" r:id="rId10"/>
    <p:sldLayoutId id="2147485618" r:id="rId11"/>
  </p:sldLayoutIdLst>
  <p:transition spd="med"/>
  <p:hf hdr="0" ftr="0" dt="0"/>
  <p:txStyles>
    <p:titleStyle>
      <a:lvl1pPr algn="ctr" rtl="0" eaLnBrk="0" fontAlgn="base" hangingPunct="0">
        <a:spcBef>
          <a:spcPct val="0"/>
        </a:spcBef>
        <a:spcAft>
          <a:spcPct val="0"/>
        </a:spcAft>
        <a:defRPr sz="59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5900">
          <a:solidFill>
            <a:schemeClr val="tx1"/>
          </a:solidFill>
          <a:latin typeface="Calibri" pitchFamily="34" charset="0"/>
          <a:ea typeface="MS PGothic" pitchFamily="34" charset="-128"/>
          <a:cs typeface="MS PGothic" charset="0"/>
        </a:defRPr>
      </a:lvl5pPr>
      <a:lvl6pPr marL="609585" algn="ctr" rtl="0" fontAlgn="base">
        <a:spcBef>
          <a:spcPct val="0"/>
        </a:spcBef>
        <a:spcAft>
          <a:spcPct val="0"/>
        </a:spcAft>
        <a:defRPr sz="5900">
          <a:solidFill>
            <a:schemeClr val="tx1"/>
          </a:solidFill>
          <a:latin typeface="Calibri" pitchFamily="34" charset="0"/>
        </a:defRPr>
      </a:lvl6pPr>
      <a:lvl7pPr marL="1219170" algn="ctr" rtl="0" fontAlgn="base">
        <a:spcBef>
          <a:spcPct val="0"/>
        </a:spcBef>
        <a:spcAft>
          <a:spcPct val="0"/>
        </a:spcAft>
        <a:defRPr sz="5900">
          <a:solidFill>
            <a:schemeClr val="tx1"/>
          </a:solidFill>
          <a:latin typeface="Calibri" pitchFamily="34" charset="0"/>
        </a:defRPr>
      </a:lvl7pPr>
      <a:lvl8pPr marL="1828754" algn="ctr" rtl="0" fontAlgn="base">
        <a:spcBef>
          <a:spcPct val="0"/>
        </a:spcBef>
        <a:spcAft>
          <a:spcPct val="0"/>
        </a:spcAft>
        <a:defRPr sz="5900">
          <a:solidFill>
            <a:schemeClr val="tx1"/>
          </a:solidFill>
          <a:latin typeface="Calibri" pitchFamily="34" charset="0"/>
        </a:defRPr>
      </a:lvl8pPr>
      <a:lvl9pPr marL="2438339" algn="ctr" rtl="0" fontAlgn="base">
        <a:spcBef>
          <a:spcPct val="0"/>
        </a:spcBef>
        <a:spcAft>
          <a:spcPct val="0"/>
        </a:spcAft>
        <a:defRPr sz="5900">
          <a:solidFill>
            <a:schemeClr val="tx1"/>
          </a:solidFill>
          <a:latin typeface="Calibri" pitchFamily="34" charset="0"/>
        </a:defRPr>
      </a:lvl9pPr>
    </p:titleStyle>
    <p:bodyStyle>
      <a:lvl1pPr marL="455613" indent="-455613" algn="l" rtl="0" eaLnBrk="0" fontAlgn="base" hangingPunct="0">
        <a:spcBef>
          <a:spcPct val="20000"/>
        </a:spcBef>
        <a:spcAft>
          <a:spcPct val="0"/>
        </a:spcAft>
        <a:buFont typeface="Arial" charset="0"/>
        <a:buChar char="•"/>
        <a:defRPr sz="4300" kern="1200">
          <a:solidFill>
            <a:schemeClr val="tx1"/>
          </a:solidFill>
          <a:latin typeface="+mn-lt"/>
          <a:ea typeface="MS PGothic" pitchFamily="34" charset="-128"/>
          <a:cs typeface="MS PGothic" charset="0"/>
        </a:defRPr>
      </a:lvl1pPr>
      <a:lvl2pPr marL="989013" indent="-379413" algn="l" rtl="0" eaLnBrk="0" fontAlgn="base" hangingPunct="0">
        <a:spcBef>
          <a:spcPct val="20000"/>
        </a:spcBef>
        <a:spcAft>
          <a:spcPct val="0"/>
        </a:spcAft>
        <a:buFont typeface="Arial" charset="0"/>
        <a:buChar char="–"/>
        <a:defRPr sz="3700" kern="1200">
          <a:solidFill>
            <a:schemeClr val="tx1"/>
          </a:solidFill>
          <a:latin typeface="+mn-lt"/>
          <a:ea typeface="MS PGothic" pitchFamily="34" charset="-128"/>
          <a:cs typeface="MS PGothic" charset="0"/>
        </a:defRPr>
      </a:lvl2pPr>
      <a:lvl3pPr marL="1522413" indent="-303213"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2013" indent="-303213" algn="l" rtl="0" eaLnBrk="0" fontAlgn="base" hangingPunct="0">
        <a:spcBef>
          <a:spcPct val="20000"/>
        </a:spcBef>
        <a:spcAft>
          <a:spcPct val="0"/>
        </a:spcAft>
        <a:buFont typeface="Arial" charset="0"/>
        <a:buChar char="–"/>
        <a:defRPr sz="2700" kern="1200">
          <a:solidFill>
            <a:schemeClr val="tx1"/>
          </a:solidFill>
          <a:latin typeface="+mn-lt"/>
          <a:ea typeface="MS PGothic" pitchFamily="34" charset="-128"/>
          <a:cs typeface="MS PGothic" charset="0"/>
        </a:defRPr>
      </a:lvl4pPr>
      <a:lvl5pPr marL="2741613" indent="-303213" algn="l" rtl="0" eaLnBrk="0" fontAlgn="base" hangingPunct="0">
        <a:spcBef>
          <a:spcPct val="20000"/>
        </a:spcBef>
        <a:spcAft>
          <a:spcPct val="0"/>
        </a:spcAft>
        <a:buFont typeface="Arial" charset="0"/>
        <a:buChar char="»"/>
        <a:defRPr sz="2700" kern="1200">
          <a:solidFill>
            <a:schemeClr val="tx1"/>
          </a:solidFill>
          <a:latin typeface="+mn-lt"/>
          <a:ea typeface="MS PGothic" pitchFamily="34" charset="-128"/>
          <a:cs typeface="MS PGothic" charset="0"/>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7375E">
            <a:alpha val="98038"/>
          </a:srgb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dirty="0" smtClean="0"/>
              <a:t>Click to edit Master title style</a:t>
            </a:r>
          </a:p>
        </p:txBody>
      </p:sp>
      <p:sp>
        <p:nvSpPr>
          <p:cNvPr id="4099"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dirty="0" smtClean="0"/>
              <a:t>Click to edit Master text styles</a:t>
            </a:r>
          </a:p>
          <a:p>
            <a:pPr lvl="1"/>
            <a:r>
              <a:rPr lang="en-US" altLang="zh-TW" dirty="0" smtClean="0"/>
              <a:t>Second level</a:t>
            </a:r>
          </a:p>
          <a:p>
            <a:pPr lvl="2"/>
            <a:r>
              <a:rPr lang="en-US" altLang="zh-TW" dirty="0" smtClean="0"/>
              <a:t>Third level</a:t>
            </a:r>
          </a:p>
          <a:p>
            <a:pPr lvl="3"/>
            <a:r>
              <a:rPr lang="en-US" altLang="zh-TW" dirty="0" smtClean="0"/>
              <a:t>Fourth level</a:t>
            </a:r>
          </a:p>
          <a:p>
            <a:pPr lvl="4"/>
            <a:r>
              <a:rPr lang="en-US" altLang="zh-TW" dirty="0"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a:defRPr sz="1200">
                <a:solidFill>
                  <a:srgbClr val="898989"/>
                </a:solidFill>
                <a:ea typeface="微軟正黑體" panose="020B0604030504040204" pitchFamily="34" charset="-120"/>
              </a:defRPr>
            </a:lvl1pPr>
          </a:lstStyle>
          <a:p>
            <a:pPr>
              <a:defRPr/>
            </a:pPr>
            <a:fld id="{A09387CB-A3D6-4135-B596-C008750B46CF}" type="datetime1">
              <a:rPr lang="en-US" altLang="zh-TW" smtClean="0"/>
              <a:pPr>
                <a:defRPr/>
              </a:pPr>
              <a:t>4/20/2017</a:t>
            </a:fld>
            <a:endParaRPr lang="en-US" altLang="zh-TW"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a:defRPr sz="1200">
                <a:solidFill>
                  <a:srgbClr val="898989"/>
                </a:solidFill>
                <a:ea typeface="微軟正黑體" panose="020B0604030504040204" pitchFamily="34" charset="-120"/>
              </a:defRPr>
            </a:lvl1pPr>
          </a:lstStyle>
          <a:p>
            <a:pPr>
              <a:defRPr/>
            </a:pPr>
            <a:endParaRPr lang="en-US" altLang="zh-TW"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ea typeface="微軟正黑體" panose="020B0604030504040204" pitchFamily="34" charset="-120"/>
              </a:defRPr>
            </a:lvl1pPr>
          </a:lstStyle>
          <a:p>
            <a:pPr>
              <a:defRPr/>
            </a:pPr>
            <a:fld id="{325787B4-646B-457F-B7E7-7D0BDA6D3EFE}"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微軟正黑體" panose="020B0604030504040204" pitchFamily="34" charset="-120"/>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微軟正黑體" panose="020B0604030504040204" pitchFamily="34"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微軟正黑體" panose="020B0604030504040204" pitchFamily="34"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微軟正黑體" panose="020B0604030504040204" pitchFamily="34"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微軟正黑體" panose="020B0604030504040204" pitchFamily="34"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微軟正黑體" panose="020B06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028158E8-B49B-434B-8811-56E44C93349C}" type="datetimeFigureOut">
              <a:rPr lang="en-US" smtClean="0">
                <a:solidFill>
                  <a:prstClr val="black">
                    <a:tint val="75000"/>
                  </a:prstClr>
                </a:solidFill>
                <a:latin typeface="Calibri" panose="020F0502020204030204"/>
                <a:cs typeface="+mn-cs"/>
              </a:rPr>
              <a:pPr defTabSz="914126" fontAlgn="auto">
                <a:spcBef>
                  <a:spcPts val="0"/>
                </a:spcBef>
                <a:spcAft>
                  <a:spcPts val="0"/>
                </a:spcAft>
              </a:pPr>
              <a:t>4/20/2017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DD4D4A78-DA80-0545-B937-FB97F1A41B2C}" type="slidenum">
              <a:rPr lang="en-US" smtClean="0">
                <a:solidFill>
                  <a:prstClr val="black">
                    <a:tint val="75000"/>
                  </a:prstClr>
                </a:solidFill>
                <a:latin typeface="Calibri" panose="020F0502020204030204"/>
                <a:cs typeface="+mn-cs"/>
              </a:rPr>
              <a:pPr defTabSz="914126"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281524181"/>
      </p:ext>
    </p:extLst>
  </p:cSld>
  <p:clrMap bg1="lt1" tx1="dk1" bg2="lt2" tx2="dk2" accent1="accent1" accent2="accent2" accent3="accent3" accent4="accent4" accent5="accent5" accent6="accent6" hlink="hlink" folHlink="folHlink"/>
  <p:sldLayoutIdLst>
    <p:sldLayoutId id="2147485631" r:id="rId1"/>
    <p:sldLayoutId id="2147485632" r:id="rId2"/>
  </p:sldLayoutIdLst>
  <p:timing>
    <p:tnLst>
      <p:par>
        <p:cTn id="1" dur="indefinite" restart="never" nodeType="tmRoot"/>
      </p:par>
    </p:tnLst>
  </p:timing>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fontAlgn="auto">
              <a:spcBef>
                <a:spcPts val="0"/>
              </a:spcBef>
              <a:spcAft>
                <a:spcPts val="0"/>
              </a:spcAft>
            </a:pPr>
            <a:fld id="{028158E8-B49B-434B-8811-56E44C93349C}" type="datetimeFigureOut">
              <a:rPr lang="en-US" smtClean="0">
                <a:solidFill>
                  <a:prstClr val="black">
                    <a:tint val="75000"/>
                  </a:prstClr>
                </a:solidFill>
                <a:latin typeface="Calibri" panose="020F0502020204030204"/>
                <a:cs typeface="+mn-cs"/>
              </a:rPr>
              <a:pPr defTabSz="914126" fontAlgn="auto">
                <a:spcBef>
                  <a:spcPts val="0"/>
                </a:spcBef>
                <a:spcAft>
                  <a:spcPts val="0"/>
                </a:spcAft>
              </a:pPr>
              <a:t>4/20/2017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fontAlgn="auto">
              <a:spcBef>
                <a:spcPts val="0"/>
              </a:spcBef>
              <a:spcAft>
                <a:spcPts val="0"/>
              </a:spcAft>
            </a:pPr>
            <a:fld id="{DD4D4A78-DA80-0545-B937-FB97F1A41B2C}" type="slidenum">
              <a:rPr lang="en-US" smtClean="0">
                <a:solidFill>
                  <a:prstClr val="black">
                    <a:tint val="75000"/>
                  </a:prstClr>
                </a:solidFill>
                <a:latin typeface="Calibri" panose="020F0502020204030204"/>
                <a:cs typeface="+mn-cs"/>
              </a:rPr>
              <a:pPr defTabSz="914126"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83955793"/>
      </p:ext>
    </p:extLst>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timing>
    <p:tnLst>
      <p:par>
        <p:cTn id="1" dur="indefinite" restart="never" nodeType="tmRoot"/>
      </p:par>
    </p:tnLst>
  </p:timing>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449" y="274638"/>
            <a:ext cx="7317105"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913449" y="1828800"/>
            <a:ext cx="7317105"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115452" y="6448427"/>
            <a:ext cx="1047467" cy="180974"/>
          </a:xfrm>
          <a:prstGeom prst="rect">
            <a:avLst/>
          </a:prstGeom>
        </p:spPr>
        <p:txBody>
          <a:bodyPr vert="horz" lIns="91440" tIns="45720" rIns="91440" bIns="45720" rtlCol="0" anchor="ctr"/>
          <a:lstStyle>
            <a:lvl1pPr algn="r">
              <a:defRPr sz="1000">
                <a:solidFill>
                  <a:schemeClr val="tx1"/>
                </a:solidFill>
              </a:defRPr>
            </a:lvl1pPr>
          </a:lstStyle>
          <a:p>
            <a:pPr defTabSz="914400" fontAlgn="auto">
              <a:spcBef>
                <a:spcPts val="0"/>
              </a:spcBef>
              <a:spcAft>
                <a:spcPts val="0"/>
              </a:spcAft>
            </a:pPr>
            <a:fld id="{EDF33987-6305-4E2A-BF18-EF013ECE927B}" type="datetimeFigureOut">
              <a:rPr lang="en-US">
                <a:solidFill>
                  <a:srgbClr val="545454"/>
                </a:solidFill>
                <a:latin typeface="Century Gothic"/>
                <a:cs typeface="+mn-cs"/>
              </a:rPr>
              <a:pPr defTabSz="914400" fontAlgn="auto">
                <a:spcBef>
                  <a:spcPts val="0"/>
                </a:spcBef>
                <a:spcAft>
                  <a:spcPts val="0"/>
                </a:spcAft>
              </a:pPr>
              <a:t>4/20/2017</a:t>
            </a:fld>
            <a:endParaRPr>
              <a:solidFill>
                <a:srgbClr val="545454"/>
              </a:solidFill>
              <a:latin typeface="Century Gothic"/>
              <a:cs typeface="+mn-cs"/>
            </a:endParaRPr>
          </a:p>
        </p:txBody>
      </p:sp>
      <p:sp>
        <p:nvSpPr>
          <p:cNvPr id="5" name="Footer Placeholder 4"/>
          <p:cNvSpPr>
            <a:spLocks noGrp="1"/>
          </p:cNvSpPr>
          <p:nvPr>
            <p:ph type="ftr" sz="quarter" idx="3"/>
          </p:nvPr>
        </p:nvSpPr>
        <p:spPr>
          <a:xfrm>
            <a:off x="906863" y="6448427"/>
            <a:ext cx="4979929" cy="180974"/>
          </a:xfrm>
          <a:prstGeom prst="rect">
            <a:avLst/>
          </a:prstGeom>
        </p:spPr>
        <p:txBody>
          <a:bodyPr vert="horz" lIns="91440" tIns="45720" rIns="91440" bIns="45720" rtlCol="0" anchor="ctr"/>
          <a:lstStyle>
            <a:lvl1pPr algn="l">
              <a:defRPr sz="1000" cap="all" baseline="0">
                <a:solidFill>
                  <a:schemeClr val="tx1"/>
                </a:solidFill>
              </a:defRPr>
            </a:lvl1pPr>
          </a:lstStyle>
          <a:p>
            <a:pPr defTabSz="914400" fontAlgn="auto">
              <a:spcBef>
                <a:spcPts val="0"/>
              </a:spcBef>
              <a:spcAft>
                <a:spcPts val="0"/>
              </a:spcAft>
            </a:pPr>
            <a:endParaRPr>
              <a:solidFill>
                <a:srgbClr val="545454"/>
              </a:solidFill>
              <a:latin typeface="Century Gothic"/>
              <a:cs typeface="+mn-cs"/>
            </a:endParaRPr>
          </a:p>
        </p:txBody>
      </p:sp>
      <p:sp>
        <p:nvSpPr>
          <p:cNvPr id="6" name="Slide Number Placeholder 5"/>
          <p:cNvSpPr>
            <a:spLocks noGrp="1"/>
          </p:cNvSpPr>
          <p:nvPr>
            <p:ph type="sldNum" sz="quarter" idx="4"/>
          </p:nvPr>
        </p:nvSpPr>
        <p:spPr>
          <a:xfrm>
            <a:off x="7373079" y="6448427"/>
            <a:ext cx="857474" cy="180974"/>
          </a:xfrm>
          <a:prstGeom prst="rect">
            <a:avLst/>
          </a:prstGeom>
        </p:spPr>
        <p:txBody>
          <a:bodyPr vert="horz" lIns="91440" tIns="45720" rIns="91440" bIns="45720" rtlCol="0" anchor="ctr"/>
          <a:lstStyle>
            <a:lvl1pPr algn="r">
              <a:defRPr sz="1000">
                <a:solidFill>
                  <a:schemeClr val="tx1"/>
                </a:solidFill>
              </a:defRPr>
            </a:lvl1pPr>
          </a:lstStyle>
          <a:p>
            <a:pPr defTabSz="914400" fontAlgn="auto">
              <a:spcBef>
                <a:spcPts val="0"/>
              </a:spcBef>
              <a:spcAft>
                <a:spcPts val="0"/>
              </a:spcAft>
            </a:pPr>
            <a:fld id="{F36C87F6-986D-49E6-AF40-1B3A1EE8064D}" type="slidenum">
              <a:rPr>
                <a:solidFill>
                  <a:srgbClr val="545454"/>
                </a:solidFill>
                <a:latin typeface="Century Gothic"/>
                <a:cs typeface="+mn-cs"/>
              </a:rPr>
              <a:pPr defTabSz="914400" fontAlgn="auto">
                <a:spcBef>
                  <a:spcPts val="0"/>
                </a:spcBef>
                <a:spcAft>
                  <a:spcPts val="0"/>
                </a:spcAft>
              </a:pPr>
              <a:t>‹#›</a:t>
            </a:fld>
            <a:endParaRPr>
              <a:solidFill>
                <a:srgbClr val="545454"/>
              </a:solidFill>
              <a:latin typeface="Century Gothic"/>
              <a:cs typeface="+mn-cs"/>
            </a:endParaRPr>
          </a:p>
        </p:txBody>
      </p:sp>
    </p:spTree>
    <p:extLst>
      <p:ext uri="{BB962C8B-B14F-4D97-AF65-F5344CB8AC3E}">
        <p14:creationId xmlns:p14="http://schemas.microsoft.com/office/powerpoint/2010/main" val="151174986"/>
      </p:ext>
    </p:extLst>
  </p:cSld>
  <p:clrMap bg1="lt1" tx1="dk1" bg2="lt2" tx2="dk2" accent1="accent1" accent2="accent2" accent3="accent3" accent4="accent4" accent5="accent5" accent6="accent6" hlink="hlink" folHlink="folHlink"/>
  <p:sldLayoutIdLst>
    <p:sldLayoutId id="2147485646"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 id="214748565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65.jpeg"/><Relationship Id="rId5" Type="http://schemas.openxmlformats.org/officeDocument/2006/relationships/image" Target="../media/image7.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1.xml"/><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9.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75.tmp"/></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76.tmp"/></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80.tmp"/><Relationship Id="rId4" Type="http://schemas.openxmlformats.org/officeDocument/2006/relationships/image" Target="../media/image79.tmp"/></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0.tmp"/><Relationship Id="rId3" Type="http://schemas.openxmlformats.org/officeDocument/2006/relationships/image" Target="../media/image85.png"/><Relationship Id="rId7" Type="http://schemas.openxmlformats.org/officeDocument/2006/relationships/image" Target="../media/image89.tmp"/><Relationship Id="rId2" Type="http://schemas.openxmlformats.org/officeDocument/2006/relationships/image" Target="../media/image70.png"/><Relationship Id="rId1" Type="http://schemas.openxmlformats.org/officeDocument/2006/relationships/slideLayout" Target="../slideLayouts/slideLayout46.xml"/><Relationship Id="rId6" Type="http://schemas.openxmlformats.org/officeDocument/2006/relationships/image" Target="../media/image88.tmp"/><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tmp"/></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image" Target="../media/image92.tmp"/></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93.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eg"/><Relationship Id="rId2" Type="http://schemas.openxmlformats.org/officeDocument/2006/relationships/diagramData" Target="../diagrams/data4.xml"/><Relationship Id="rId1" Type="http://schemas.openxmlformats.org/officeDocument/2006/relationships/slideLayout" Target="../slideLayouts/slideLayout4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5.xml"/><Relationship Id="rId7" Type="http://schemas.openxmlformats.org/officeDocument/2006/relationships/image" Target="../media/image7.jpeg"/><Relationship Id="rId2" Type="http://schemas.openxmlformats.org/officeDocument/2006/relationships/diagramData" Target="../diagrams/data5.xml"/><Relationship Id="rId1" Type="http://schemas.openxmlformats.org/officeDocument/2006/relationships/slideLayout" Target="../slideLayouts/slideLayout4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4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9" Type="http://schemas.openxmlformats.org/officeDocument/2006/relationships/image" Target="../media/image50.png"/><Relationship Id="rId3" Type="http://schemas.openxmlformats.org/officeDocument/2006/relationships/image" Target="../media/image14.jpeg"/><Relationship Id="rId21" Type="http://schemas.openxmlformats.org/officeDocument/2006/relationships/image" Target="../media/image32.jpeg"/><Relationship Id="rId34" Type="http://schemas.openxmlformats.org/officeDocument/2006/relationships/image" Target="../media/image45.jpeg"/><Relationship Id="rId42" Type="http://schemas.openxmlformats.org/officeDocument/2006/relationships/image" Target="../media/image53.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38" Type="http://schemas.openxmlformats.org/officeDocument/2006/relationships/image" Target="../media/image49.png"/><Relationship Id="rId2" Type="http://schemas.openxmlformats.org/officeDocument/2006/relationships/image" Target="../media/image13.jpeg"/><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jpeg"/><Relationship Id="rId41"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36" Type="http://schemas.openxmlformats.org/officeDocument/2006/relationships/image" Target="../media/image47.pn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jpeg"/><Relationship Id="rId44" Type="http://schemas.openxmlformats.org/officeDocument/2006/relationships/image" Target="../media/image55.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35" Type="http://schemas.openxmlformats.org/officeDocument/2006/relationships/image" Target="../media/image46.jpeg"/><Relationship Id="rId43"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09738" y="176213"/>
            <a:ext cx="5992416" cy="1109662"/>
          </a:xfrm>
        </p:spPr>
        <p:txBody>
          <a:bodyPr rtlCol="0">
            <a:noAutofit/>
          </a:bodyPr>
          <a:lstStyle/>
          <a:p>
            <a:pPr eaLnBrk="1" fontAlgn="auto" hangingPunct="1">
              <a:spcAft>
                <a:spcPts val="0"/>
              </a:spcAft>
              <a:defRPr/>
            </a:pPr>
            <a:r>
              <a:rPr lang="zh-TW" altLang="en-US" sz="5400" b="1" dirty="0" smtClean="0">
                <a:solidFill>
                  <a:schemeClr val="bg1"/>
                </a:solidFill>
                <a:latin typeface="微軟正黑體" panose="020B0604030504040204" pitchFamily="34" charset="-120"/>
                <a:ea typeface="微軟正黑體" panose="020B0604030504040204" pitchFamily="34" charset="-120"/>
                <a:cs typeface="+mn-cs"/>
              </a:rPr>
              <a:t>亞太地區發展新訊</a:t>
            </a:r>
            <a:endParaRPr lang="en-US" sz="5400" b="1" dirty="0">
              <a:solidFill>
                <a:schemeClr val="bg1"/>
              </a:solidFill>
              <a:latin typeface="微軟正黑體" panose="020B0604030504040204" pitchFamily="34" charset="-120"/>
              <a:ea typeface="微軟正黑體" panose="020B0604030504040204" pitchFamily="34" charset="-120"/>
              <a:cs typeface="+mn-cs"/>
            </a:endParaRPr>
          </a:p>
        </p:txBody>
      </p:sp>
      <p:grpSp>
        <p:nvGrpSpPr>
          <p:cNvPr id="27" name="Group 26"/>
          <p:cNvGrpSpPr>
            <a:grpSpLocks/>
          </p:cNvGrpSpPr>
          <p:nvPr/>
        </p:nvGrpSpPr>
        <p:grpSpPr bwMode="auto">
          <a:xfrm>
            <a:off x="746523" y="1501775"/>
            <a:ext cx="1934765" cy="5340349"/>
            <a:chOff x="995128" y="1501255"/>
            <a:chExt cx="2580591" cy="5340274"/>
          </a:xfrm>
        </p:grpSpPr>
        <p:grpSp>
          <p:nvGrpSpPr>
            <p:cNvPr id="38931" name="Group 24"/>
            <p:cNvGrpSpPr>
              <a:grpSpLocks/>
            </p:cNvGrpSpPr>
            <p:nvPr/>
          </p:nvGrpSpPr>
          <p:grpSpPr bwMode="auto">
            <a:xfrm>
              <a:off x="995128" y="1501255"/>
              <a:ext cx="2580591" cy="5340274"/>
              <a:chOff x="995128" y="1501255"/>
              <a:chExt cx="2580591" cy="5340274"/>
            </a:xfrm>
          </p:grpSpPr>
          <p:pic>
            <p:nvPicPr>
              <p:cNvPr id="38933" name="Picture 23"/>
              <p:cNvPicPr>
                <a:picLocks noChangeAspect="1"/>
              </p:cNvPicPr>
              <p:nvPr/>
            </p:nvPicPr>
            <p:blipFill>
              <a:blip r:embed="rId3">
                <a:extLst>
                  <a:ext uri="{28A0092B-C50C-407E-A947-70E740481C1C}">
                    <a14:useLocalDpi xmlns:a14="http://schemas.microsoft.com/office/drawing/2010/main" val="0"/>
                  </a:ext>
                </a:extLst>
              </a:blip>
              <a:srcRect l="42143" r="20663"/>
              <a:stretch>
                <a:fillRect/>
              </a:stretch>
            </p:blipFill>
            <p:spPr bwMode="auto">
              <a:xfrm>
                <a:off x="995128" y="1501255"/>
                <a:ext cx="2580591" cy="534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4" name="Rectangle 22"/>
              <p:cNvSpPr>
                <a:spLocks noChangeArrowheads="1"/>
              </p:cNvSpPr>
              <p:nvPr/>
            </p:nvSpPr>
            <p:spPr bwMode="auto">
              <a:xfrm>
                <a:off x="1238276" y="1578858"/>
                <a:ext cx="22654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sz="3000" b="1" dirty="0">
                    <a:solidFill>
                      <a:schemeClr val="bg1"/>
                    </a:solidFill>
                    <a:latin typeface="Franklin Gothic Medium" pitchFamily="34" charset="0"/>
                    <a:ea typeface="微軟正黑體" panose="020B0604030504040204" pitchFamily="34" charset="-120"/>
                  </a:rPr>
                  <a:t>澳洲</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38932" name="TextBox 34"/>
            <p:cNvSpPr txBox="1">
              <a:spLocks noChangeArrowheads="1"/>
            </p:cNvSpPr>
            <p:nvPr/>
          </p:nvSpPr>
          <p:spPr bwMode="auto">
            <a:xfrm>
              <a:off x="1515194" y="6115057"/>
              <a:ext cx="1540458"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r>
                <a:rPr lang="en-US" altLang="zh-TW" sz="3200" b="1" dirty="0">
                  <a:solidFill>
                    <a:schemeClr val="bg1"/>
                  </a:solidFill>
                  <a:latin typeface="Franklin Gothic Medium" pitchFamily="34" charset="0"/>
                  <a:ea typeface="微軟正黑體" panose="020B0604030504040204" pitchFamily="34" charset="-120"/>
                </a:rPr>
                <a:t>2003</a:t>
              </a:r>
            </a:p>
          </p:txBody>
        </p:sp>
      </p:grpSp>
      <p:grpSp>
        <p:nvGrpSpPr>
          <p:cNvPr id="28" name="Group 27"/>
          <p:cNvGrpSpPr>
            <a:grpSpLocks/>
          </p:cNvGrpSpPr>
          <p:nvPr/>
        </p:nvGrpSpPr>
        <p:grpSpPr bwMode="auto">
          <a:xfrm>
            <a:off x="2681288" y="1501776"/>
            <a:ext cx="1944291" cy="5356225"/>
            <a:chOff x="3575720" y="1501254"/>
            <a:chExt cx="2592288" cy="5356746"/>
          </a:xfrm>
        </p:grpSpPr>
        <p:grpSp>
          <p:nvGrpSpPr>
            <p:cNvPr id="38927" name="Group 21"/>
            <p:cNvGrpSpPr>
              <a:grpSpLocks/>
            </p:cNvGrpSpPr>
            <p:nvPr/>
          </p:nvGrpSpPr>
          <p:grpSpPr bwMode="auto">
            <a:xfrm>
              <a:off x="3575720" y="1501254"/>
              <a:ext cx="2592288" cy="5356746"/>
              <a:chOff x="2711624" y="1501254"/>
              <a:chExt cx="2592288" cy="5356746"/>
            </a:xfrm>
          </p:grpSpPr>
          <p:pic>
            <p:nvPicPr>
              <p:cNvPr id="38929" name="Picture 11"/>
              <p:cNvPicPr>
                <a:picLocks noChangeAspect="1"/>
              </p:cNvPicPr>
              <p:nvPr/>
            </p:nvPicPr>
            <p:blipFill>
              <a:blip r:embed="rId4">
                <a:extLst>
                  <a:ext uri="{28A0092B-C50C-407E-A947-70E740481C1C}">
                    <a14:useLocalDpi xmlns:a14="http://schemas.microsoft.com/office/drawing/2010/main" val="0"/>
                  </a:ext>
                </a:extLst>
              </a:blip>
              <a:srcRect l="52556" t="2042" r="17969" b="502"/>
              <a:stretch>
                <a:fillRect/>
              </a:stretch>
            </p:blipFill>
            <p:spPr bwMode="auto">
              <a:xfrm>
                <a:off x="2711624" y="1501254"/>
                <a:ext cx="2592288" cy="53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0" name="TextBox 12"/>
              <p:cNvSpPr txBox="1">
                <a:spLocks noChangeArrowheads="1"/>
              </p:cNvSpPr>
              <p:nvPr/>
            </p:nvSpPr>
            <p:spPr bwMode="auto">
              <a:xfrm>
                <a:off x="2804316" y="1599886"/>
                <a:ext cx="237626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3000" b="1" dirty="0">
                    <a:solidFill>
                      <a:schemeClr val="bg1"/>
                    </a:solidFill>
                    <a:latin typeface="Franklin Gothic Medium" pitchFamily="34" charset="0"/>
                    <a:ea typeface="微軟正黑體" panose="020B0604030504040204" pitchFamily="34" charset="-120"/>
                  </a:rPr>
                  <a:t>台灣</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38928" name="TextBox 35"/>
            <p:cNvSpPr txBox="1">
              <a:spLocks noChangeArrowheads="1"/>
            </p:cNvSpPr>
            <p:nvPr/>
          </p:nvSpPr>
          <p:spPr bwMode="auto">
            <a:xfrm>
              <a:off x="4195501" y="6115057"/>
              <a:ext cx="1540458" cy="5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r>
                <a:rPr lang="en-US" altLang="zh-TW" sz="3200" b="1" dirty="0">
                  <a:solidFill>
                    <a:schemeClr val="bg1"/>
                  </a:solidFill>
                  <a:latin typeface="Franklin Gothic Medium" pitchFamily="34" charset="0"/>
                  <a:ea typeface="微軟正黑體" panose="020B0604030504040204" pitchFamily="34" charset="-120"/>
                </a:rPr>
                <a:t>2005</a:t>
              </a:r>
            </a:p>
          </p:txBody>
        </p:sp>
      </p:grpSp>
      <p:grpSp>
        <p:nvGrpSpPr>
          <p:cNvPr id="37888" name="Group 37887"/>
          <p:cNvGrpSpPr>
            <a:grpSpLocks/>
          </p:cNvGrpSpPr>
          <p:nvPr/>
        </p:nvGrpSpPr>
        <p:grpSpPr bwMode="auto">
          <a:xfrm>
            <a:off x="4587479" y="1501776"/>
            <a:ext cx="1944290" cy="5356225"/>
            <a:chOff x="6116740" y="1501254"/>
            <a:chExt cx="2592288" cy="5356746"/>
          </a:xfrm>
        </p:grpSpPr>
        <p:grpSp>
          <p:nvGrpSpPr>
            <p:cNvPr id="38923" name="Group 20"/>
            <p:cNvGrpSpPr>
              <a:grpSpLocks/>
            </p:cNvGrpSpPr>
            <p:nvPr/>
          </p:nvGrpSpPr>
          <p:grpSpPr bwMode="auto">
            <a:xfrm>
              <a:off x="6116740" y="1501254"/>
              <a:ext cx="2592288" cy="5356746"/>
              <a:chOff x="5303912" y="1501254"/>
              <a:chExt cx="2592288" cy="5356746"/>
            </a:xfrm>
          </p:grpSpPr>
          <p:pic>
            <p:nvPicPr>
              <p:cNvPr id="38925" name="Picture 17"/>
              <p:cNvPicPr>
                <a:picLocks noChangeAspect="1"/>
              </p:cNvPicPr>
              <p:nvPr/>
            </p:nvPicPr>
            <p:blipFill>
              <a:blip r:embed="rId5">
                <a:extLst>
                  <a:ext uri="{28A0092B-C50C-407E-A947-70E740481C1C}">
                    <a14:useLocalDpi xmlns:a14="http://schemas.microsoft.com/office/drawing/2010/main" val="0"/>
                  </a:ext>
                </a:extLst>
              </a:blip>
              <a:srcRect l="70647" t="444" r="1990" b="4787"/>
              <a:stretch>
                <a:fillRect/>
              </a:stretch>
            </p:blipFill>
            <p:spPr bwMode="auto">
              <a:xfrm>
                <a:off x="5303912" y="1501254"/>
                <a:ext cx="2592288" cy="53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Box 18"/>
              <p:cNvSpPr txBox="1">
                <a:spLocks noChangeArrowheads="1"/>
              </p:cNvSpPr>
              <p:nvPr/>
            </p:nvSpPr>
            <p:spPr bwMode="auto">
              <a:xfrm>
                <a:off x="5442947" y="1585421"/>
                <a:ext cx="24532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3000" b="1" dirty="0">
                    <a:solidFill>
                      <a:schemeClr val="bg1"/>
                    </a:solidFill>
                    <a:latin typeface="Franklin Gothic Medium" pitchFamily="34" charset="0"/>
                    <a:ea typeface="微軟正黑體" panose="020B0604030504040204" pitchFamily="34" charset="-120"/>
                  </a:rPr>
                  <a:t>香港</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38924" name="TextBox 36"/>
            <p:cNvSpPr txBox="1">
              <a:spLocks noChangeArrowheads="1"/>
            </p:cNvSpPr>
            <p:nvPr/>
          </p:nvSpPr>
          <p:spPr bwMode="auto">
            <a:xfrm>
              <a:off x="6571765" y="6115057"/>
              <a:ext cx="1540457" cy="5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r>
                <a:rPr lang="en-US" altLang="zh-TW" sz="3200" b="1" dirty="0">
                  <a:solidFill>
                    <a:schemeClr val="bg1"/>
                  </a:solidFill>
                  <a:latin typeface="Franklin Gothic Medium" pitchFamily="34" charset="0"/>
                  <a:ea typeface="微軟正黑體" panose="020B0604030504040204" pitchFamily="34" charset="-120"/>
                </a:rPr>
                <a:t>2007</a:t>
              </a:r>
            </a:p>
          </p:txBody>
        </p:sp>
      </p:grpSp>
      <p:grpSp>
        <p:nvGrpSpPr>
          <p:cNvPr id="37890" name="Group 37889"/>
          <p:cNvGrpSpPr>
            <a:grpSpLocks/>
          </p:cNvGrpSpPr>
          <p:nvPr/>
        </p:nvGrpSpPr>
        <p:grpSpPr bwMode="auto">
          <a:xfrm>
            <a:off x="6531769" y="1484313"/>
            <a:ext cx="1928813" cy="5357812"/>
            <a:chOff x="8709028" y="1484784"/>
            <a:chExt cx="2571548" cy="5356745"/>
          </a:xfrm>
        </p:grpSpPr>
        <p:grpSp>
          <p:nvGrpSpPr>
            <p:cNvPr id="38919" name="Group 19"/>
            <p:cNvGrpSpPr>
              <a:grpSpLocks/>
            </p:cNvGrpSpPr>
            <p:nvPr/>
          </p:nvGrpSpPr>
          <p:grpSpPr bwMode="auto">
            <a:xfrm>
              <a:off x="8709028" y="1484784"/>
              <a:ext cx="2571548" cy="5356745"/>
              <a:chOff x="7916940" y="1484784"/>
              <a:chExt cx="2571548" cy="5356745"/>
            </a:xfrm>
          </p:grpSpPr>
          <p:pic>
            <p:nvPicPr>
              <p:cNvPr id="38921" name="Picture 14"/>
              <p:cNvPicPr>
                <a:picLocks noChangeAspect="1"/>
              </p:cNvPicPr>
              <p:nvPr/>
            </p:nvPicPr>
            <p:blipFill>
              <a:blip r:embed="rId6">
                <a:extLst>
                  <a:ext uri="{28A0092B-C50C-407E-A947-70E740481C1C}">
                    <a14:useLocalDpi xmlns:a14="http://schemas.microsoft.com/office/drawing/2010/main" val="0"/>
                  </a:ext>
                </a:extLst>
              </a:blip>
              <a:srcRect l="40479" r="9126"/>
              <a:stretch>
                <a:fillRect/>
              </a:stretch>
            </p:blipFill>
            <p:spPr bwMode="auto">
              <a:xfrm>
                <a:off x="7916940" y="1484784"/>
                <a:ext cx="2571548" cy="535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Box 15"/>
              <p:cNvSpPr txBox="1">
                <a:spLocks noChangeArrowheads="1"/>
              </p:cNvSpPr>
              <p:nvPr/>
            </p:nvSpPr>
            <p:spPr bwMode="auto">
              <a:xfrm>
                <a:off x="8112225" y="1566664"/>
                <a:ext cx="21602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3000" b="1" dirty="0">
                    <a:solidFill>
                      <a:schemeClr val="bg1"/>
                    </a:solidFill>
                    <a:latin typeface="Franklin Gothic Medium" pitchFamily="34" charset="0"/>
                    <a:ea typeface="微軟正黑體" panose="020B0604030504040204" pitchFamily="34" charset="-120"/>
                  </a:rPr>
                  <a:t>新加坡</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38920" name="TextBox 37"/>
            <p:cNvSpPr txBox="1">
              <a:spLocks noChangeArrowheads="1"/>
            </p:cNvSpPr>
            <p:nvPr/>
          </p:nvSpPr>
          <p:spPr bwMode="auto">
            <a:xfrm>
              <a:off x="9308070" y="6115057"/>
              <a:ext cx="1540459" cy="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r>
                <a:rPr lang="en-US" altLang="zh-TW" sz="3200" b="1" dirty="0">
                  <a:solidFill>
                    <a:schemeClr val="bg1"/>
                  </a:solidFill>
                  <a:latin typeface="Franklin Gothic Medium" pitchFamily="34" charset="0"/>
                  <a:ea typeface="微軟正黑體" panose="020B0604030504040204" pitchFamily="34" charset="-120"/>
                </a:rPr>
                <a:t>2015</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888"/>
                                        </p:tgtEl>
                                        <p:attrNameLst>
                                          <p:attrName>style.visibility</p:attrName>
                                        </p:attrNameLst>
                                      </p:cBhvr>
                                      <p:to>
                                        <p:strVal val="visible"/>
                                      </p:to>
                                    </p:set>
                                    <p:anim calcmode="lin" valueType="num">
                                      <p:cBhvr additive="base">
                                        <p:cTn id="19" dur="500" fill="hold"/>
                                        <p:tgtEl>
                                          <p:spTgt spid="37888"/>
                                        </p:tgtEl>
                                        <p:attrNameLst>
                                          <p:attrName>ppt_x</p:attrName>
                                        </p:attrNameLst>
                                      </p:cBhvr>
                                      <p:tavLst>
                                        <p:tav tm="0">
                                          <p:val>
                                            <p:strVal val="#ppt_x"/>
                                          </p:val>
                                        </p:tav>
                                        <p:tav tm="100000">
                                          <p:val>
                                            <p:strVal val="#ppt_x"/>
                                          </p:val>
                                        </p:tav>
                                      </p:tavLst>
                                    </p:anim>
                                    <p:anim calcmode="lin" valueType="num">
                                      <p:cBhvr additive="base">
                                        <p:cTn id="20" dur="500" fill="hold"/>
                                        <p:tgtEl>
                                          <p:spTgt spid="3788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890"/>
                                        </p:tgtEl>
                                        <p:attrNameLst>
                                          <p:attrName>style.visibility</p:attrName>
                                        </p:attrNameLst>
                                      </p:cBhvr>
                                      <p:to>
                                        <p:strVal val="visible"/>
                                      </p:to>
                                    </p:set>
                                    <p:anim calcmode="lin" valueType="num">
                                      <p:cBhvr additive="base">
                                        <p:cTn id="25" dur="500" fill="hold"/>
                                        <p:tgtEl>
                                          <p:spTgt spid="37890"/>
                                        </p:tgtEl>
                                        <p:attrNameLst>
                                          <p:attrName>ppt_x</p:attrName>
                                        </p:attrNameLst>
                                      </p:cBhvr>
                                      <p:tavLst>
                                        <p:tav tm="0">
                                          <p:val>
                                            <p:strVal val="#ppt_x"/>
                                          </p:val>
                                        </p:tav>
                                        <p:tav tm="100000">
                                          <p:val>
                                            <p:strVal val="#ppt_x"/>
                                          </p:val>
                                        </p:tav>
                                      </p:tavLst>
                                    </p:anim>
                                    <p:anim calcmode="lin" valueType="num">
                                      <p:cBhvr additive="base">
                                        <p:cTn id="26" dur="500" fill="hold"/>
                                        <p:tgtEl>
                                          <p:spTgt spid="37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709738" y="176213"/>
            <a:ext cx="5992416" cy="1109662"/>
          </a:xfrm>
        </p:spPr>
        <p:txBody>
          <a:bodyPr rtlCol="0">
            <a:noAutofit/>
          </a:bodyPr>
          <a:lstStyle/>
          <a:p>
            <a:pPr eaLnBrk="1" fontAlgn="auto" hangingPunct="1">
              <a:spcAft>
                <a:spcPts val="0"/>
              </a:spcAft>
              <a:defRPr/>
            </a:pPr>
            <a:r>
              <a:rPr lang="zh-TW" altLang="en-US" sz="5400" b="1" dirty="0" smtClean="0">
                <a:solidFill>
                  <a:schemeClr val="bg1"/>
                </a:solidFill>
                <a:latin typeface="微軟正黑體" panose="020B0604030504040204" pitchFamily="34" charset="-120"/>
              </a:rPr>
              <a:t>亞太地區最新發展</a:t>
            </a:r>
            <a:endParaRPr lang="en-US" sz="5400" b="1" dirty="0">
              <a:solidFill>
                <a:schemeClr val="bg1"/>
              </a:solidFill>
              <a:latin typeface="+mn-lt"/>
              <a:ea typeface="+mn-ea"/>
              <a:cs typeface="+mn-cs"/>
            </a:endParaRPr>
          </a:p>
        </p:txBody>
      </p:sp>
      <p:grpSp>
        <p:nvGrpSpPr>
          <p:cNvPr id="11" name="Group 10"/>
          <p:cNvGrpSpPr>
            <a:grpSpLocks/>
          </p:cNvGrpSpPr>
          <p:nvPr/>
        </p:nvGrpSpPr>
        <p:grpSpPr bwMode="auto">
          <a:xfrm>
            <a:off x="1" y="1484313"/>
            <a:ext cx="1783556" cy="5357812"/>
            <a:chOff x="1" y="1484784"/>
            <a:chExt cx="2378812" cy="5356745"/>
          </a:xfrm>
        </p:grpSpPr>
        <p:grpSp>
          <p:nvGrpSpPr>
            <p:cNvPr id="48152" name="Group 24"/>
            <p:cNvGrpSpPr>
              <a:grpSpLocks/>
            </p:cNvGrpSpPr>
            <p:nvPr/>
          </p:nvGrpSpPr>
          <p:grpSpPr bwMode="auto">
            <a:xfrm>
              <a:off x="1" y="1484784"/>
              <a:ext cx="2378812" cy="5356745"/>
              <a:chOff x="1019808" y="1484784"/>
              <a:chExt cx="2580591" cy="5356745"/>
            </a:xfrm>
          </p:grpSpPr>
          <p:pic>
            <p:nvPicPr>
              <p:cNvPr id="48154" name="Picture 23"/>
              <p:cNvPicPr>
                <a:picLocks noChangeAspect="1"/>
              </p:cNvPicPr>
              <p:nvPr/>
            </p:nvPicPr>
            <p:blipFill>
              <a:blip r:embed="rId3">
                <a:extLst>
                  <a:ext uri="{28A0092B-C50C-407E-A947-70E740481C1C}">
                    <a14:useLocalDpi xmlns:a14="http://schemas.microsoft.com/office/drawing/2010/main" val="0"/>
                  </a:ext>
                </a:extLst>
              </a:blip>
              <a:srcRect l="42143" r="20663"/>
              <a:stretch>
                <a:fillRect/>
              </a:stretch>
            </p:blipFill>
            <p:spPr bwMode="auto">
              <a:xfrm>
                <a:off x="1019808" y="1501255"/>
                <a:ext cx="2580591" cy="534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5" name="Rectangle 22"/>
              <p:cNvSpPr>
                <a:spLocks noChangeArrowheads="1"/>
              </p:cNvSpPr>
              <p:nvPr/>
            </p:nvSpPr>
            <p:spPr bwMode="auto">
              <a:xfrm>
                <a:off x="1238276" y="1484784"/>
                <a:ext cx="22654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sz="3000" b="1" dirty="0">
                    <a:solidFill>
                      <a:schemeClr val="bg1"/>
                    </a:solidFill>
                    <a:latin typeface="Franklin Gothic Medium" pitchFamily="34" charset="0"/>
                    <a:ea typeface="微軟正黑體" panose="020B0604030504040204" pitchFamily="34" charset="-120"/>
                  </a:rPr>
                  <a:t>澳洲</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48153" name="TextBox 16"/>
            <p:cNvSpPr txBox="1">
              <a:spLocks noChangeArrowheads="1"/>
            </p:cNvSpPr>
            <p:nvPr/>
          </p:nvSpPr>
          <p:spPr bwMode="auto">
            <a:xfrm>
              <a:off x="523094" y="6072206"/>
              <a:ext cx="1540457" cy="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r>
                <a:rPr lang="en-US" altLang="zh-TW" sz="3200" b="1" dirty="0">
                  <a:solidFill>
                    <a:schemeClr val="bg1"/>
                  </a:solidFill>
                  <a:latin typeface="Franklin Gothic Medium" pitchFamily="34" charset="0"/>
                  <a:ea typeface="微軟正黑體" panose="020B0604030504040204" pitchFamily="34" charset="-120"/>
                </a:rPr>
                <a:t>2003</a:t>
              </a:r>
            </a:p>
          </p:txBody>
        </p:sp>
      </p:grpSp>
      <p:grpSp>
        <p:nvGrpSpPr>
          <p:cNvPr id="14" name="Group 13"/>
          <p:cNvGrpSpPr>
            <a:grpSpLocks/>
          </p:cNvGrpSpPr>
          <p:nvPr/>
        </p:nvGrpSpPr>
        <p:grpSpPr bwMode="auto">
          <a:xfrm>
            <a:off x="1763316" y="1500188"/>
            <a:ext cx="1799034" cy="5357812"/>
            <a:chOff x="2351584" y="1501254"/>
            <a:chExt cx="2398235" cy="5356746"/>
          </a:xfrm>
        </p:grpSpPr>
        <p:grpSp>
          <p:nvGrpSpPr>
            <p:cNvPr id="48148" name="Group 21"/>
            <p:cNvGrpSpPr>
              <a:grpSpLocks/>
            </p:cNvGrpSpPr>
            <p:nvPr/>
          </p:nvGrpSpPr>
          <p:grpSpPr bwMode="auto">
            <a:xfrm>
              <a:off x="2351584" y="1501254"/>
              <a:ext cx="2398235" cy="5356746"/>
              <a:chOff x="2711624" y="1501254"/>
              <a:chExt cx="2592288" cy="5356746"/>
            </a:xfrm>
          </p:grpSpPr>
          <p:pic>
            <p:nvPicPr>
              <p:cNvPr id="48150" name="Picture 11"/>
              <p:cNvPicPr>
                <a:picLocks noChangeAspect="1"/>
              </p:cNvPicPr>
              <p:nvPr/>
            </p:nvPicPr>
            <p:blipFill>
              <a:blip r:embed="rId4">
                <a:extLst>
                  <a:ext uri="{28A0092B-C50C-407E-A947-70E740481C1C}">
                    <a14:useLocalDpi xmlns:a14="http://schemas.microsoft.com/office/drawing/2010/main" val="0"/>
                  </a:ext>
                </a:extLst>
              </a:blip>
              <a:srcRect l="52556" t="2042" r="17969" b="502"/>
              <a:stretch>
                <a:fillRect/>
              </a:stretch>
            </p:blipFill>
            <p:spPr bwMode="auto">
              <a:xfrm>
                <a:off x="2711624" y="1501254"/>
                <a:ext cx="2592288" cy="53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1" name="TextBox 12"/>
              <p:cNvSpPr txBox="1">
                <a:spLocks noChangeArrowheads="1"/>
              </p:cNvSpPr>
              <p:nvPr/>
            </p:nvSpPr>
            <p:spPr bwMode="auto">
              <a:xfrm>
                <a:off x="2819636" y="1539534"/>
                <a:ext cx="237626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3000" b="1" dirty="0">
                    <a:solidFill>
                      <a:schemeClr val="bg1"/>
                    </a:solidFill>
                    <a:latin typeface="Franklin Gothic Medium" pitchFamily="34" charset="0"/>
                    <a:ea typeface="微軟正黑體" panose="020B0604030504040204" pitchFamily="34" charset="-120"/>
                  </a:rPr>
                  <a:t>台灣</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48149" name="Rectangle 1"/>
            <p:cNvSpPr>
              <a:spLocks noChangeArrowheads="1"/>
            </p:cNvSpPr>
            <p:nvPr/>
          </p:nvSpPr>
          <p:spPr bwMode="auto">
            <a:xfrm>
              <a:off x="2640055" y="6072206"/>
              <a:ext cx="1727754" cy="5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TW" sz="3200" b="1" dirty="0">
                  <a:solidFill>
                    <a:schemeClr val="bg1"/>
                  </a:solidFill>
                  <a:latin typeface="Franklin Gothic Medium" pitchFamily="34" charset="0"/>
                  <a:ea typeface="微軟正黑體" panose="020B0604030504040204" pitchFamily="34" charset="-120"/>
                </a:rPr>
                <a:t>2005</a:t>
              </a:r>
              <a:endParaRPr lang="en-US" altLang="zh-TW" sz="3200" dirty="0">
                <a:ea typeface="微軟正黑體" panose="020B0604030504040204" pitchFamily="34" charset="-120"/>
              </a:endParaRPr>
            </a:p>
          </p:txBody>
        </p:sp>
      </p:grpSp>
      <p:grpSp>
        <p:nvGrpSpPr>
          <p:cNvPr id="27" name="Group 26"/>
          <p:cNvGrpSpPr>
            <a:grpSpLocks/>
          </p:cNvGrpSpPr>
          <p:nvPr/>
        </p:nvGrpSpPr>
        <p:grpSpPr bwMode="auto">
          <a:xfrm>
            <a:off x="5381625" y="1484314"/>
            <a:ext cx="1928813" cy="5373687"/>
            <a:chOff x="7176120" y="1484784"/>
            <a:chExt cx="2571548" cy="5373216"/>
          </a:xfrm>
        </p:grpSpPr>
        <p:grpSp>
          <p:nvGrpSpPr>
            <p:cNvPr id="48144" name="Group 19"/>
            <p:cNvGrpSpPr>
              <a:grpSpLocks/>
            </p:cNvGrpSpPr>
            <p:nvPr/>
          </p:nvGrpSpPr>
          <p:grpSpPr bwMode="auto">
            <a:xfrm>
              <a:off x="7176120" y="1484784"/>
              <a:ext cx="2571548" cy="5373216"/>
              <a:chOff x="7876671" y="1468313"/>
              <a:chExt cx="2571548" cy="5373216"/>
            </a:xfrm>
          </p:grpSpPr>
          <p:pic>
            <p:nvPicPr>
              <p:cNvPr id="48146" name="Picture 14"/>
              <p:cNvPicPr>
                <a:picLocks noChangeAspect="1"/>
              </p:cNvPicPr>
              <p:nvPr/>
            </p:nvPicPr>
            <p:blipFill>
              <a:blip r:embed="rId5">
                <a:extLst>
                  <a:ext uri="{28A0092B-C50C-407E-A947-70E740481C1C}">
                    <a14:useLocalDpi xmlns:a14="http://schemas.microsoft.com/office/drawing/2010/main" val="0"/>
                  </a:ext>
                </a:extLst>
              </a:blip>
              <a:srcRect l="40479" r="9126"/>
              <a:stretch>
                <a:fillRect/>
              </a:stretch>
            </p:blipFill>
            <p:spPr bwMode="auto">
              <a:xfrm>
                <a:off x="7876671" y="1484784"/>
                <a:ext cx="2571548" cy="535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TextBox 15"/>
              <p:cNvSpPr txBox="1">
                <a:spLocks noChangeArrowheads="1"/>
              </p:cNvSpPr>
              <p:nvPr/>
            </p:nvSpPr>
            <p:spPr bwMode="auto">
              <a:xfrm>
                <a:off x="8020687" y="1468313"/>
                <a:ext cx="216023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3000" b="1" dirty="0">
                    <a:solidFill>
                      <a:schemeClr val="bg1"/>
                    </a:solidFill>
                    <a:latin typeface="Franklin Gothic Medium" pitchFamily="34" charset="0"/>
                    <a:ea typeface="微軟正黑體" panose="020B0604030504040204" pitchFamily="34" charset="-120"/>
                  </a:rPr>
                  <a:t>新加坡</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48145" name="Rectangle 4"/>
            <p:cNvSpPr>
              <a:spLocks noChangeArrowheads="1"/>
            </p:cNvSpPr>
            <p:nvPr/>
          </p:nvSpPr>
          <p:spPr bwMode="auto">
            <a:xfrm>
              <a:off x="7824192" y="6072206"/>
              <a:ext cx="1514911" cy="58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3200" b="1" dirty="0">
                  <a:solidFill>
                    <a:schemeClr val="bg1"/>
                  </a:solidFill>
                  <a:latin typeface="Franklin Gothic Medium" pitchFamily="34" charset="0"/>
                  <a:ea typeface="微軟正黑體" panose="020B0604030504040204" pitchFamily="34" charset="-120"/>
                </a:rPr>
                <a:t>2015</a:t>
              </a:r>
              <a:endParaRPr lang="en-US" altLang="zh-TW" sz="3200" dirty="0">
                <a:ea typeface="微軟正黑體" panose="020B0604030504040204" pitchFamily="34" charset="-120"/>
              </a:endParaRPr>
            </a:p>
          </p:txBody>
        </p:sp>
      </p:grpSp>
      <p:grpSp>
        <p:nvGrpSpPr>
          <p:cNvPr id="29" name="Group 28"/>
          <p:cNvGrpSpPr>
            <a:grpSpLocks/>
          </p:cNvGrpSpPr>
          <p:nvPr/>
        </p:nvGrpSpPr>
        <p:grpSpPr bwMode="auto">
          <a:xfrm>
            <a:off x="7099716" y="1484314"/>
            <a:ext cx="2146742" cy="5373687"/>
            <a:chOff x="9466354" y="1484784"/>
            <a:chExt cx="2862251" cy="5373216"/>
          </a:xfrm>
        </p:grpSpPr>
        <p:grpSp>
          <p:nvGrpSpPr>
            <p:cNvPr id="48140" name="Group 27"/>
            <p:cNvGrpSpPr>
              <a:grpSpLocks/>
            </p:cNvGrpSpPr>
            <p:nvPr/>
          </p:nvGrpSpPr>
          <p:grpSpPr bwMode="auto">
            <a:xfrm>
              <a:off x="9680083" y="1484784"/>
              <a:ext cx="2511917" cy="5373216"/>
              <a:chOff x="9680083" y="1484784"/>
              <a:chExt cx="2511917" cy="5373216"/>
            </a:xfrm>
          </p:grpSpPr>
          <p:pic>
            <p:nvPicPr>
              <p:cNvPr id="48142" name="Picture 7"/>
              <p:cNvPicPr>
                <a:picLocks noChangeAspect="1"/>
              </p:cNvPicPr>
              <p:nvPr/>
            </p:nvPicPr>
            <p:blipFill>
              <a:blip r:embed="rId6">
                <a:extLst>
                  <a:ext uri="{28A0092B-C50C-407E-A947-70E740481C1C}">
                    <a14:useLocalDpi xmlns:a14="http://schemas.microsoft.com/office/drawing/2010/main" val="0"/>
                  </a:ext>
                </a:extLst>
              </a:blip>
              <a:srcRect l="30463" r="28000"/>
              <a:stretch>
                <a:fillRect/>
              </a:stretch>
            </p:blipFill>
            <p:spPr bwMode="auto">
              <a:xfrm>
                <a:off x="9713975" y="1496978"/>
                <a:ext cx="2478025" cy="536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Rectangle 9"/>
              <p:cNvSpPr>
                <a:spLocks noChangeArrowheads="1"/>
              </p:cNvSpPr>
              <p:nvPr/>
            </p:nvSpPr>
            <p:spPr bwMode="auto">
              <a:xfrm>
                <a:off x="9680083" y="1484784"/>
                <a:ext cx="2434794" cy="58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TW" altLang="en-US" sz="3200" b="1" dirty="0">
                    <a:solidFill>
                      <a:schemeClr val="bg1"/>
                    </a:solidFill>
                    <a:latin typeface="Franklin Gothic Medium" pitchFamily="34" charset="0"/>
                    <a:ea typeface="微軟正黑體" panose="020B0604030504040204" pitchFamily="34" charset="-120"/>
                  </a:rPr>
                  <a:t>馬來西亞</a:t>
                </a:r>
                <a:endParaRPr lang="en-US" altLang="zh-TW" sz="3200" b="1" dirty="0">
                  <a:solidFill>
                    <a:schemeClr val="bg1"/>
                  </a:solidFill>
                  <a:latin typeface="Franklin Gothic Medium" pitchFamily="34" charset="0"/>
                  <a:ea typeface="微軟正黑體" panose="020B0604030504040204" pitchFamily="34" charset="-120"/>
                </a:endParaRPr>
              </a:p>
            </p:txBody>
          </p:sp>
        </p:grpSp>
        <p:sp>
          <p:nvSpPr>
            <p:cNvPr id="48141" name="Rectangle 8"/>
            <p:cNvSpPr>
              <a:spLocks noChangeArrowheads="1"/>
            </p:cNvSpPr>
            <p:nvPr/>
          </p:nvSpPr>
          <p:spPr bwMode="auto">
            <a:xfrm>
              <a:off x="9466354" y="5576330"/>
              <a:ext cx="2862251" cy="12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en-US" altLang="zh-TW" sz="3600" b="1" dirty="0">
                <a:solidFill>
                  <a:schemeClr val="bg1"/>
                </a:solidFill>
                <a:latin typeface="Franklin Gothic Medium" pitchFamily="34" charset="0"/>
                <a:ea typeface="微軟正黑體" panose="020B0604030504040204" pitchFamily="34" charset="-120"/>
              </a:endParaRPr>
            </a:p>
            <a:p>
              <a:pPr algn="ctr"/>
              <a:r>
                <a:rPr lang="en-US" altLang="zh-TW" sz="3600" b="1" dirty="0">
                  <a:solidFill>
                    <a:schemeClr val="bg1"/>
                  </a:solidFill>
                  <a:latin typeface="Franklin Gothic Medium" pitchFamily="34" charset="0"/>
                  <a:ea typeface="微軟正黑體" panose="020B0604030504040204" pitchFamily="34" charset="-120"/>
                </a:rPr>
                <a:t> </a:t>
              </a:r>
              <a:r>
                <a:rPr lang="zh-TW" altLang="en-US" sz="3600" b="1" dirty="0">
                  <a:solidFill>
                    <a:schemeClr val="bg1"/>
                  </a:solidFill>
                  <a:latin typeface="Franklin Gothic Medium" pitchFamily="34" charset="0"/>
                  <a:ea typeface="微軟正黑體" panose="020B0604030504040204" pitchFamily="34" charset="-120"/>
                </a:rPr>
                <a:t>即將開業</a:t>
              </a:r>
              <a:endParaRPr lang="en-US" altLang="zh-TW" sz="3600" dirty="0">
                <a:ea typeface="微軟正黑體" panose="020B0604030504040204" pitchFamily="34" charset="-120"/>
              </a:endParaRPr>
            </a:p>
          </p:txBody>
        </p:sp>
      </p:grpSp>
      <p:grpSp>
        <p:nvGrpSpPr>
          <p:cNvPr id="26" name="Group 25"/>
          <p:cNvGrpSpPr>
            <a:grpSpLocks/>
          </p:cNvGrpSpPr>
          <p:nvPr/>
        </p:nvGrpSpPr>
        <p:grpSpPr bwMode="auto">
          <a:xfrm>
            <a:off x="3545682" y="1484314"/>
            <a:ext cx="1894285" cy="5373687"/>
            <a:chOff x="4727848" y="1484784"/>
            <a:chExt cx="2525261" cy="5373216"/>
          </a:xfrm>
        </p:grpSpPr>
        <p:grpSp>
          <p:nvGrpSpPr>
            <p:cNvPr id="48136" name="Group 20"/>
            <p:cNvGrpSpPr>
              <a:grpSpLocks/>
            </p:cNvGrpSpPr>
            <p:nvPr/>
          </p:nvGrpSpPr>
          <p:grpSpPr bwMode="auto">
            <a:xfrm>
              <a:off x="4727848" y="1484784"/>
              <a:ext cx="2525261" cy="5373216"/>
              <a:chOff x="5231904" y="1484784"/>
              <a:chExt cx="2525261" cy="5373216"/>
            </a:xfrm>
          </p:grpSpPr>
          <p:pic>
            <p:nvPicPr>
              <p:cNvPr id="48138" name="Picture 17"/>
              <p:cNvPicPr>
                <a:picLocks noChangeAspect="1"/>
              </p:cNvPicPr>
              <p:nvPr/>
            </p:nvPicPr>
            <p:blipFill>
              <a:blip r:embed="rId7">
                <a:extLst>
                  <a:ext uri="{28A0092B-C50C-407E-A947-70E740481C1C}">
                    <a14:useLocalDpi xmlns:a14="http://schemas.microsoft.com/office/drawing/2010/main" val="0"/>
                  </a:ext>
                </a:extLst>
              </a:blip>
              <a:srcRect l="70647" t="444" r="1990" b="4787"/>
              <a:stretch>
                <a:fillRect/>
              </a:stretch>
            </p:blipFill>
            <p:spPr bwMode="auto">
              <a:xfrm>
                <a:off x="5231904" y="1501254"/>
                <a:ext cx="2448272" cy="53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Box 18"/>
              <p:cNvSpPr txBox="1">
                <a:spLocks noChangeArrowheads="1"/>
              </p:cNvSpPr>
              <p:nvPr/>
            </p:nvSpPr>
            <p:spPr bwMode="auto">
              <a:xfrm>
                <a:off x="5303912" y="1484784"/>
                <a:ext cx="24532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3000" b="1" dirty="0">
                    <a:solidFill>
                      <a:schemeClr val="bg1"/>
                    </a:solidFill>
                    <a:latin typeface="Franklin Gothic Medium" pitchFamily="34" charset="0"/>
                    <a:ea typeface="微軟正黑體" panose="020B0604030504040204" pitchFamily="34" charset="-120"/>
                  </a:rPr>
                  <a:t>香港</a:t>
                </a:r>
                <a:endParaRPr lang="en-US" altLang="zh-TW" sz="3000" b="1" dirty="0">
                  <a:solidFill>
                    <a:schemeClr val="bg1"/>
                  </a:solidFill>
                  <a:latin typeface="Franklin Gothic Medium" pitchFamily="34" charset="0"/>
                  <a:ea typeface="微軟正黑體" panose="020B0604030504040204" pitchFamily="34" charset="-120"/>
                </a:endParaRPr>
              </a:p>
            </p:txBody>
          </p:sp>
        </p:grpSp>
        <p:sp>
          <p:nvSpPr>
            <p:cNvPr id="48137" name="Rectangle 3"/>
            <p:cNvSpPr>
              <a:spLocks noChangeArrowheads="1"/>
            </p:cNvSpPr>
            <p:nvPr/>
          </p:nvSpPr>
          <p:spPr bwMode="auto">
            <a:xfrm>
              <a:off x="5231904" y="6072206"/>
              <a:ext cx="1510741" cy="58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3200" b="1" dirty="0">
                  <a:solidFill>
                    <a:schemeClr val="bg1"/>
                  </a:solidFill>
                  <a:latin typeface="Franklin Gothic Medium" pitchFamily="34" charset="0"/>
                  <a:ea typeface="微軟正黑體" panose="020B0604030504040204" pitchFamily="34" charset="-120"/>
                </a:rPr>
                <a:t>2007</a:t>
              </a:r>
              <a:endParaRPr lang="en-US" altLang="zh-TW" sz="3200" dirty="0">
                <a:ea typeface="微軟正黑體" panose="020B0604030504040204" pitchFamily="34" charset="-12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FFD841C-821B-489C-99EB-C0FA00C0CE0C}" type="slidenum">
              <a:rPr lang="en-US" altLang="zh-TW" smtClean="0"/>
              <a:pPr>
                <a:defRPr/>
              </a:pPr>
              <a:t>11</a:t>
            </a:fld>
            <a:endParaRPr lang="en-US" altLang="zh-TW"/>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l="11642" r="13358"/>
          <a:stretch>
            <a:fillRect/>
          </a:stretch>
        </p:blipFill>
        <p:spPr bwMode="auto">
          <a:xfrm>
            <a:off x="2051720" y="276250"/>
            <a:ext cx="496855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204864"/>
            <a:ext cx="4680520" cy="4058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2186862"/>
            <a:ext cx="4608512" cy="4099638"/>
          </a:xfrm>
          <a:prstGeom prst="rect">
            <a:avLst/>
          </a:prstGeom>
        </p:spPr>
      </p:pic>
    </p:spTree>
    <p:extLst>
      <p:ext uri="{BB962C8B-B14F-4D97-AF65-F5344CB8AC3E}">
        <p14:creationId xmlns:p14="http://schemas.microsoft.com/office/powerpoint/2010/main" val="4185149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5"/>
          <p:cNvSpPr>
            <a:spLocks noGrp="1"/>
          </p:cNvSpPr>
          <p:nvPr>
            <p:ph sz="half" idx="1"/>
          </p:nvPr>
        </p:nvSpPr>
        <p:spPr>
          <a:xfrm>
            <a:off x="1187624" y="2046288"/>
            <a:ext cx="3705844" cy="4525962"/>
          </a:xfrm>
        </p:spPr>
        <p:txBody>
          <a:bodyPr/>
          <a:lstStyle/>
          <a:p>
            <a:pPr eaLnBrk="1" hangingPunct="1">
              <a:buFont typeface="Arial" charset="0"/>
              <a:buNone/>
            </a:pPr>
            <a:endParaRPr lang="en-US" altLang="zh-TW" sz="3600" b="1" dirty="0" smtClean="0">
              <a:solidFill>
                <a:srgbClr val="FFFFFF"/>
              </a:solidFill>
              <a:latin typeface="微軟正黑體" pitchFamily="34" charset="-120"/>
              <a:ea typeface="微軟正黑體" pitchFamily="34" charset="-120"/>
            </a:endParaRPr>
          </a:p>
          <a:p>
            <a:pPr eaLnBrk="1" hangingPunct="1">
              <a:buFont typeface="Arial" charset="0"/>
              <a:buNone/>
            </a:pPr>
            <a:r>
              <a:rPr lang="en-US" altLang="zh-TW" sz="3600" b="1" dirty="0" smtClean="0">
                <a:solidFill>
                  <a:srgbClr val="FFFFFF"/>
                </a:solidFill>
                <a:latin typeface="微軟正黑體" pitchFamily="34" charset="-120"/>
                <a:ea typeface="微軟正黑體" pitchFamily="34" charset="-120"/>
              </a:rPr>
              <a:t>CHERIE FOONG </a:t>
            </a:r>
            <a:endParaRPr lang="en-US" altLang="zh-TW" sz="3600" dirty="0" smtClean="0"/>
          </a:p>
          <a:p>
            <a:pPr algn="ctr" eaLnBrk="1" hangingPunct="1">
              <a:buFont typeface="Arial" charset="0"/>
              <a:buNone/>
            </a:pPr>
            <a:r>
              <a:rPr lang="zh-TW" altLang="en-US" sz="3600" b="1" dirty="0" smtClean="0">
                <a:solidFill>
                  <a:srgbClr val="FFFFFF"/>
                </a:solidFill>
                <a:latin typeface="微軟正黑體" pitchFamily="34" charset="-120"/>
                <a:ea typeface="微軟正黑體" pitchFamily="34" charset="-120"/>
              </a:rPr>
              <a:t>美安馬來西亞</a:t>
            </a:r>
            <a:endParaRPr lang="en-US" altLang="zh-TW" sz="3600" b="1" dirty="0" smtClean="0">
              <a:solidFill>
                <a:srgbClr val="FFFFFF"/>
              </a:solidFill>
              <a:latin typeface="微軟正黑體" pitchFamily="34" charset="-120"/>
              <a:ea typeface="微軟正黑體" pitchFamily="34" charset="-120"/>
            </a:endParaRPr>
          </a:p>
          <a:p>
            <a:pPr algn="ctr" eaLnBrk="1" hangingPunct="1">
              <a:buFont typeface="Arial" charset="0"/>
              <a:buNone/>
            </a:pPr>
            <a:r>
              <a:rPr lang="zh-TW" altLang="en-US" sz="3600" b="1" dirty="0" smtClean="0">
                <a:solidFill>
                  <a:srgbClr val="FFFFFF"/>
                </a:solidFill>
                <a:latin typeface="微軟正黑體" pitchFamily="34" charset="-120"/>
                <a:ea typeface="微軟正黑體" pitchFamily="34" charset="-120"/>
              </a:rPr>
              <a:t>總經理</a:t>
            </a:r>
            <a:endParaRPr lang="en-US" altLang="zh-TW" sz="3600" b="1" dirty="0" smtClean="0">
              <a:solidFill>
                <a:srgbClr val="FFFFFF"/>
              </a:solidFill>
              <a:latin typeface="微軟正黑體" pitchFamily="34" charset="-120"/>
              <a:ea typeface="微軟正黑體" pitchFamily="34" charset="-120"/>
            </a:endParaRPr>
          </a:p>
        </p:txBody>
      </p:sp>
      <p:sp>
        <p:nvSpPr>
          <p:cNvPr id="4915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A60C38E9-65B1-4D15-A0E2-B3C890A62770}" type="slidenum">
              <a:rPr lang="en-US" altLang="zh-TW" sz="1200" smtClean="0">
                <a:solidFill>
                  <a:srgbClr val="898989"/>
                </a:solidFill>
              </a:rPr>
              <a:pPr eaLnBrk="1" hangingPunct="1"/>
              <a:t>12</a:t>
            </a:fld>
            <a:endParaRPr lang="en-US" altLang="zh-TW" sz="1200" smtClean="0">
              <a:solidFill>
                <a:srgbClr val="898989"/>
              </a:solidFill>
            </a:endParaRPr>
          </a:p>
        </p:txBody>
      </p:sp>
      <p:pic>
        <p:nvPicPr>
          <p:cNvPr id="49156" name="Content Placeholder 3"/>
          <p:cNvPicPr>
            <a:picLocks noChangeAspect="1"/>
          </p:cNvPicPr>
          <p:nvPr/>
        </p:nvPicPr>
        <p:blipFill>
          <a:blip r:embed="rId2" cstate="print">
            <a:extLst>
              <a:ext uri="{28A0092B-C50C-407E-A947-70E740481C1C}">
                <a14:useLocalDpi xmlns:a14="http://schemas.microsoft.com/office/drawing/2010/main" val="0"/>
              </a:ext>
            </a:extLst>
          </a:blip>
          <a:srcRect l="44473"/>
          <a:stretch>
            <a:fillRect/>
          </a:stretch>
        </p:blipFill>
        <p:spPr bwMode="auto">
          <a:xfrm>
            <a:off x="4893468" y="2085976"/>
            <a:ext cx="2846884"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p:cNvPicPr>
            <a:picLocks noChangeAspect="1"/>
          </p:cNvPicPr>
          <p:nvPr/>
        </p:nvPicPr>
        <p:blipFill>
          <a:blip r:embed="rId3" cstate="print">
            <a:extLst>
              <a:ext uri="{28A0092B-C50C-407E-A947-70E740481C1C}">
                <a14:useLocalDpi xmlns:a14="http://schemas.microsoft.com/office/drawing/2010/main" val="0"/>
              </a:ext>
            </a:extLst>
          </a:blip>
          <a:srcRect l="11642" r="13358"/>
          <a:stretch>
            <a:fillRect/>
          </a:stretch>
        </p:blipFill>
        <p:spPr bwMode="auto">
          <a:xfrm>
            <a:off x="2339752" y="214313"/>
            <a:ext cx="430678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9139843" cy="6856214"/>
          </a:xfrm>
          <a:prstGeom prst="rect">
            <a:avLst/>
          </a:prstGeom>
        </p:spPr>
      </p:pic>
      <p:sp>
        <p:nvSpPr>
          <p:cNvPr id="5" name="Rectangle 4"/>
          <p:cNvSpPr/>
          <p:nvPr/>
        </p:nvSpPr>
        <p:spPr>
          <a:xfrm>
            <a:off x="1" y="2120087"/>
            <a:ext cx="9139843" cy="2887921"/>
          </a:xfrm>
          <a:prstGeom prst="rect">
            <a:avLst/>
          </a:prstGeom>
          <a:solidFill>
            <a:schemeClr val="tx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en-US" sz="1799" dirty="0">
              <a:solidFill>
                <a:prstClr val="white"/>
              </a:solidFill>
            </a:endParaRPr>
          </a:p>
        </p:txBody>
      </p:sp>
      <p:sp>
        <p:nvSpPr>
          <p:cNvPr id="9" name="TextBox 8"/>
          <p:cNvSpPr txBox="1"/>
          <p:nvPr/>
        </p:nvSpPr>
        <p:spPr>
          <a:xfrm>
            <a:off x="-4156" y="893"/>
            <a:ext cx="9143999" cy="6856214"/>
          </a:xfrm>
          <a:prstGeom prst="rect">
            <a:avLst/>
          </a:prstGeom>
          <a:solidFill>
            <a:schemeClr val="tx1">
              <a:alpha val="54000"/>
            </a:schemeClr>
          </a:solidFill>
        </p:spPr>
        <p:txBody>
          <a:bodyPr wrap="square" rtlCol="0" anchor="ctr">
            <a:noAutofit/>
          </a:bodyPr>
          <a:lstStyle/>
          <a:p>
            <a:pPr algn="ctr" defTabSz="914126" fontAlgn="auto">
              <a:spcBef>
                <a:spcPts val="0"/>
              </a:spcBef>
              <a:spcAft>
                <a:spcPts val="0"/>
              </a:spcAft>
              <a:defRPr/>
            </a:pPr>
            <a:endParaRPr lang="en-US" sz="8797" b="1"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a:spLocks noGrp="1"/>
          </p:cNvSpPr>
          <p:nvPr>
            <p:ph type="ctrTitle"/>
          </p:nvPr>
        </p:nvSpPr>
        <p:spPr>
          <a:xfrm>
            <a:off x="909291" y="1342924"/>
            <a:ext cx="7317105" cy="3048001"/>
          </a:xfrm>
        </p:spPr>
        <p:txBody>
          <a:bodyPr>
            <a:normAutofit/>
          </a:bodyPr>
          <a:lstStyle/>
          <a:p>
            <a:r>
              <a:rPr lang="zh-TW" altLang="en-US" sz="6600" b="1" dirty="0" smtClean="0">
                <a:solidFill>
                  <a:prstClr val="white"/>
                </a:solidFill>
                <a:latin typeface="微軟正黑體" panose="020B0604030504040204" pitchFamily="34" charset="-120"/>
                <a:ea typeface="微軟正黑體" panose="020B0604030504040204" pitchFamily="34" charset="-120"/>
              </a:rPr>
              <a:t>美</a:t>
            </a:r>
            <a:r>
              <a:rPr lang="zh-TW" altLang="en-US" sz="6600" b="1" dirty="0">
                <a:solidFill>
                  <a:prstClr val="white"/>
                </a:solidFill>
                <a:latin typeface="微軟正黑體" panose="020B0604030504040204" pitchFamily="34" charset="-120"/>
                <a:ea typeface="微軟正黑體" panose="020B0604030504040204" pitchFamily="34" charset="-120"/>
              </a:rPr>
              <a:t>安</a:t>
            </a:r>
            <a:r>
              <a:rPr lang="zh-TW" altLang="en-US" sz="6600" b="1" dirty="0" smtClean="0">
                <a:solidFill>
                  <a:prstClr val="white"/>
                </a:solidFill>
                <a:latin typeface="微軟正黑體" panose="020B0604030504040204" pitchFamily="34" charset="-120"/>
                <a:ea typeface="微軟正黑體" panose="020B0604030504040204" pitchFamily="34" charset="-120"/>
              </a:rPr>
              <a:t>馬來西亞</a:t>
            </a:r>
            <a:r>
              <a:rPr lang="en-US" sz="6000" b="1" dirty="0">
                <a:solidFill>
                  <a:schemeClr val="bg1"/>
                </a:solidFill>
                <a:latin typeface="微軟正黑體" panose="020B0604030504040204" pitchFamily="34" charset="-120"/>
                <a:ea typeface="微軟正黑體" panose="020B0604030504040204" pitchFamily="34" charset="-120"/>
              </a:rPr>
              <a:t/>
            </a:r>
            <a:br>
              <a:rPr lang="en-US" sz="6000" b="1" dirty="0">
                <a:solidFill>
                  <a:schemeClr val="bg1"/>
                </a:solidFill>
                <a:latin typeface="微軟正黑體" panose="020B0604030504040204" pitchFamily="34" charset="-120"/>
                <a:ea typeface="微軟正黑體" panose="020B0604030504040204" pitchFamily="34" charset="-120"/>
              </a:rPr>
            </a:br>
            <a:r>
              <a:rPr lang="zh-TW" altLang="en-US" sz="6000" b="1" dirty="0">
                <a:solidFill>
                  <a:schemeClr val="bg1"/>
                </a:solidFill>
                <a:latin typeface="微軟正黑體" panose="020B0604030504040204" pitchFamily="34" charset="-120"/>
                <a:ea typeface="微軟正黑體" panose="020B0604030504040204" pitchFamily="34" charset="-120"/>
              </a:rPr>
              <a:t>最新</a:t>
            </a:r>
            <a:r>
              <a:rPr lang="zh-TW" altLang="en-US" sz="6000" b="1" dirty="0" smtClean="0">
                <a:solidFill>
                  <a:schemeClr val="bg1"/>
                </a:solidFill>
                <a:latin typeface="微軟正黑體" panose="020B0604030504040204" pitchFamily="34" charset="-120"/>
                <a:ea typeface="微軟正黑體" panose="020B0604030504040204" pitchFamily="34" charset="-120"/>
              </a:rPr>
              <a:t>資訊</a:t>
            </a:r>
            <a:endParaRPr lang="en-US" sz="6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55393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pPr>
              <a:endParaRPr lang="en-US" sz="1999" b="1" dirty="0">
                <a:solidFill>
                  <a:prstClr val="white"/>
                </a:solidFill>
                <a:latin typeface="微軟正黑體" panose="020B0604030504040204" pitchFamily="34" charset="-120"/>
                <a:ea typeface="微軟正黑體" panose="020B0604030504040204" pitchFamily="34" charset="-120"/>
              </a:endParaRPr>
            </a:p>
          </p:txBody>
        </p:sp>
      </p:grpSp>
      <p:sp>
        <p:nvSpPr>
          <p:cNvPr id="7" name="Title 1"/>
          <p:cNvSpPr txBox="1">
            <a:spLocks/>
          </p:cNvSpPr>
          <p:nvPr/>
        </p:nvSpPr>
        <p:spPr>
          <a:xfrm>
            <a:off x="913449" y="274638"/>
            <a:ext cx="7317105" cy="7060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defRPr/>
            </a:pPr>
            <a:r>
              <a:rPr lang="zh-TW" altLang="en-US" sz="6000" b="1" dirty="0" smtClean="0">
                <a:solidFill>
                  <a:prstClr val="white"/>
                </a:solidFill>
                <a:latin typeface="微軟正黑體" panose="020B0604030504040204" pitchFamily="34" charset="-120"/>
                <a:ea typeface="微軟正黑體" panose="020B0604030504040204" pitchFamily="34" charset="-120"/>
              </a:rPr>
              <a:t>馬來西亞</a:t>
            </a:r>
            <a:endParaRPr lang="en-MY" sz="6000" b="1" dirty="0">
              <a:solidFill>
                <a:prstClr val="white"/>
              </a:solidFill>
              <a:latin typeface="微軟正黑體" panose="020B0604030504040204" pitchFamily="34" charset="-120"/>
              <a:ea typeface="微軟正黑體" panose="020B0604030504040204" pitchFamily="34" charset="-120"/>
            </a:endParaRPr>
          </a:p>
        </p:txBody>
      </p:sp>
      <p:pic>
        <p:nvPicPr>
          <p:cNvPr id="8" name="Content Placeholder 5" descr="Screen Clipping"/>
          <p:cNvPicPr>
            <a:picLocks noChangeAspect="1"/>
          </p:cNvPicPr>
          <p:nvPr/>
        </p:nvPicPr>
        <p:blipFill rotWithShape="1">
          <a:blip r:embed="rId3">
            <a:extLst>
              <a:ext uri="{28A0092B-C50C-407E-A947-70E740481C1C}">
                <a14:useLocalDpi xmlns:a14="http://schemas.microsoft.com/office/drawing/2010/main" val="0"/>
              </a:ext>
            </a:extLst>
          </a:blip>
          <a:srcRect r="1236"/>
          <a:stretch/>
        </p:blipFill>
        <p:spPr>
          <a:xfrm>
            <a:off x="682555" y="1052736"/>
            <a:ext cx="7940950" cy="5091662"/>
          </a:xfrm>
          <a:prstGeom prst="rect">
            <a:avLst/>
          </a:prstGeom>
        </p:spPr>
      </p:pic>
    </p:spTree>
    <p:extLst>
      <p:ext uri="{BB962C8B-B14F-4D97-AF65-F5344CB8AC3E}">
        <p14:creationId xmlns:p14="http://schemas.microsoft.com/office/powerpoint/2010/main" val="4123829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25" name="Title 1"/>
          <p:cNvSpPr txBox="1">
            <a:spLocks/>
          </p:cNvSpPr>
          <p:nvPr/>
        </p:nvSpPr>
        <p:spPr>
          <a:xfrm>
            <a:off x="542924" y="897"/>
            <a:ext cx="8041400"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fontAlgn="auto">
              <a:spcAft>
                <a:spcPts val="0"/>
              </a:spcAft>
              <a:defRPr/>
            </a:pPr>
            <a:endParaRPr lang="en-US" sz="4399" b="1" dirty="0">
              <a:solidFill>
                <a:prstClr val="white"/>
              </a:solidFill>
              <a:latin typeface="微軟正黑體" panose="020B0604030504040204" pitchFamily="34" charset="-120"/>
              <a:ea typeface="微軟正黑體" panose="020B0604030504040204" pitchFamily="34" charset="-120"/>
            </a:endParaRPr>
          </a:p>
        </p:txBody>
      </p:sp>
      <p:sp>
        <p:nvSpPr>
          <p:cNvPr id="11" name="Title 1"/>
          <p:cNvSpPr txBox="1">
            <a:spLocks/>
          </p:cNvSpPr>
          <p:nvPr/>
        </p:nvSpPr>
        <p:spPr>
          <a:xfrm>
            <a:off x="913449" y="274638"/>
            <a:ext cx="7317105" cy="10661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defTabSz="914126" fontAlgn="auto">
              <a:spcAft>
                <a:spcPts val="0"/>
              </a:spcAft>
              <a:defRPr/>
            </a:pPr>
            <a:r>
              <a:rPr lang="en-US" sz="4399" b="1" dirty="0">
                <a:solidFill>
                  <a:prstClr val="white"/>
                </a:solidFill>
                <a:latin typeface="微軟正黑體" panose="020B0604030504040204" pitchFamily="34" charset="-120"/>
                <a:ea typeface="微軟正黑體" panose="020B0604030504040204" pitchFamily="34" charset="-120"/>
              </a:rPr>
              <a:t>CHERIE FOONG </a:t>
            </a:r>
          </a:p>
        </p:txBody>
      </p:sp>
      <p:sp>
        <p:nvSpPr>
          <p:cNvPr id="12" name="Content Placeholder 2"/>
          <p:cNvSpPr txBox="1">
            <a:spLocks/>
          </p:cNvSpPr>
          <p:nvPr/>
        </p:nvSpPr>
        <p:spPr>
          <a:xfrm>
            <a:off x="752118" y="1628800"/>
            <a:ext cx="4792973" cy="2529538"/>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fontAlgn="auto">
              <a:lnSpc>
                <a:spcPct val="110000"/>
              </a:lnSpc>
              <a:spcAft>
                <a:spcPts val="0"/>
              </a:spcAft>
              <a:buClr>
                <a:srgbClr val="545454"/>
              </a:buClr>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在相關產業超過</a:t>
            </a:r>
            <a:r>
              <a:rPr lang="en-US" altLang="zh-TW" sz="3200" b="1" dirty="0" smtClean="0">
                <a:solidFill>
                  <a:prstClr val="white"/>
                </a:solidFill>
                <a:latin typeface="微軟正黑體" panose="020B0604030504040204" pitchFamily="34" charset="-120"/>
                <a:ea typeface="微軟正黑體" panose="020B0604030504040204" pitchFamily="34" charset="-120"/>
              </a:rPr>
              <a:t>15</a:t>
            </a:r>
            <a:r>
              <a:rPr lang="zh-TW" altLang="en-US" sz="3200" b="1" dirty="0" smtClean="0">
                <a:solidFill>
                  <a:prstClr val="white"/>
                </a:solidFill>
                <a:latin typeface="微軟正黑體" panose="020B0604030504040204" pitchFamily="34" charset="-120"/>
                <a:ea typeface="微軟正黑體" panose="020B0604030504040204" pitchFamily="34" charset="-120"/>
              </a:rPr>
              <a:t>年經驗，主要負責經銷商服務以及業務部門。</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fontAlgn="auto">
              <a:lnSpc>
                <a:spcPct val="110000"/>
              </a:lnSpc>
              <a:spcAft>
                <a:spcPts val="0"/>
              </a:spcAft>
              <a:buClr>
                <a:srgbClr val="545454"/>
              </a:buClr>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過去負責開拓馬來西亞以及越南分公司</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marL="45720" indent="0" fontAlgn="auto">
              <a:spcAft>
                <a:spcPts val="0"/>
              </a:spcAft>
              <a:buClr>
                <a:srgbClr val="545454"/>
              </a:buClr>
              <a:buFont typeface="Arial" pitchFamily="34" charset="0"/>
              <a:buNone/>
              <a:defRPr/>
            </a:pPr>
            <a:r>
              <a:rPr lang="en-MY" sz="2800" b="1" dirty="0" smtClean="0">
                <a:solidFill>
                  <a:srgbClr val="545454"/>
                </a:solidFill>
                <a:latin typeface="微軟正黑體" panose="020B0604030504040204" pitchFamily="34" charset="-120"/>
                <a:ea typeface="微軟正黑體" panose="020B0604030504040204" pitchFamily="34" charset="-120"/>
              </a:rPr>
              <a:t/>
            </a:r>
            <a:br>
              <a:rPr lang="en-MY" sz="2800" b="1" dirty="0" smtClean="0">
                <a:solidFill>
                  <a:srgbClr val="545454"/>
                </a:solidFill>
                <a:latin typeface="微軟正黑體" panose="020B0604030504040204" pitchFamily="34" charset="-120"/>
                <a:ea typeface="微軟正黑體" panose="020B0604030504040204" pitchFamily="34" charset="-120"/>
              </a:rPr>
            </a:br>
            <a:endParaRPr lang="en-US" sz="2800" b="1" dirty="0">
              <a:solidFill>
                <a:srgbClr val="545454"/>
              </a:solidFill>
              <a:latin typeface="微軟正黑體" panose="020B0604030504040204" pitchFamily="34" charset="-120"/>
              <a:ea typeface="微軟正黑體" panose="020B0604030504040204" pitchFamily="34" charset="-120"/>
            </a:endParaRPr>
          </a:p>
        </p:txBody>
      </p:sp>
      <p:pic>
        <p:nvPicPr>
          <p:cNvPr id="13"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4473"/>
          <a:stretch/>
        </p:blipFill>
        <p:spPr>
          <a:xfrm>
            <a:off x="5545091" y="1340768"/>
            <a:ext cx="3347389" cy="4343400"/>
          </a:xfrm>
          <a:prstGeom prst="rect">
            <a:avLst/>
          </a:prstGeom>
        </p:spPr>
      </p:pic>
      <p:sp>
        <p:nvSpPr>
          <p:cNvPr id="14" name="TextBox 13"/>
          <p:cNvSpPr txBox="1"/>
          <p:nvPr/>
        </p:nvSpPr>
        <p:spPr>
          <a:xfrm>
            <a:off x="852021" y="4688137"/>
            <a:ext cx="4846993" cy="757130"/>
          </a:xfrm>
          <a:prstGeom prst="rect">
            <a:avLst/>
          </a:prstGeom>
          <a:noFill/>
        </p:spPr>
        <p:txBody>
          <a:bodyPr wrap="square" rtlCol="0">
            <a:spAutoFit/>
          </a:bodyPr>
          <a:lstStyle/>
          <a:p>
            <a:pPr defTabSz="914400" fontAlgn="auto">
              <a:lnSpc>
                <a:spcPct val="90000"/>
              </a:lnSpc>
              <a:spcBef>
                <a:spcPts val="0"/>
              </a:spcBef>
              <a:spcAft>
                <a:spcPts val="0"/>
              </a:spcAft>
            </a:pPr>
            <a:r>
              <a:rPr lang="en-MY" sz="2400" dirty="0">
                <a:solidFill>
                  <a:prstClr val="white"/>
                </a:solidFill>
                <a:latin typeface="Century Gothic"/>
                <a:cs typeface="+mn-cs"/>
              </a:rPr>
              <a:t>My Email:  </a:t>
            </a:r>
            <a:r>
              <a:rPr lang="en-MY" sz="2400" b="1" dirty="0">
                <a:solidFill>
                  <a:prstClr val="white"/>
                </a:solidFill>
                <a:latin typeface="Century Gothic"/>
                <a:cs typeface="+mn-cs"/>
              </a:rPr>
              <a:t>cherief@marketmalaysia.my</a:t>
            </a:r>
          </a:p>
        </p:txBody>
      </p:sp>
    </p:spTree>
    <p:extLst>
      <p:ext uri="{BB962C8B-B14F-4D97-AF65-F5344CB8AC3E}">
        <p14:creationId xmlns:p14="http://schemas.microsoft.com/office/powerpoint/2010/main" val="225651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2400" b="1" dirty="0">
                <a:solidFill>
                  <a:prstClr val="white"/>
                </a:solidFill>
                <a:latin typeface="Arial" charset="0"/>
                <a:ea typeface="Arial" charset="0"/>
              </a:endParaRPr>
            </a:p>
          </p:txBody>
        </p:sp>
      </p:grpSp>
      <p:sp>
        <p:nvSpPr>
          <p:cNvPr id="25" name="Title 1"/>
          <p:cNvSpPr txBox="1">
            <a:spLocks/>
          </p:cNvSpPr>
          <p:nvPr/>
        </p:nvSpPr>
        <p:spPr>
          <a:xfrm>
            <a:off x="542924" y="897"/>
            <a:ext cx="8041400"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fontAlgn="auto">
              <a:spcAft>
                <a:spcPts val="0"/>
              </a:spcAft>
              <a:defRPr/>
            </a:pPr>
            <a:r>
              <a:rPr lang="zh-TW" altLang="en-US" sz="6000" b="1" dirty="0" smtClean="0">
                <a:solidFill>
                  <a:prstClr val="white"/>
                </a:solidFill>
                <a:latin typeface="微軟正黑體" panose="020B0604030504040204" pitchFamily="34" charset="-120"/>
                <a:ea typeface="微軟正黑體" panose="020B0604030504040204" pitchFamily="34" charset="-120"/>
              </a:rPr>
              <a:t>基本資訊</a:t>
            </a:r>
            <a:endParaRPr lang="en-US" sz="6000" b="1"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560061" y="1326115"/>
            <a:ext cx="7616830" cy="4561249"/>
          </a:xfrm>
          <a:prstGeom prst="rect">
            <a:avLst/>
          </a:prstGeom>
        </p:spPr>
        <p:txBody>
          <a:bodyPr wrap="square">
            <a:spAutoFit/>
          </a:bodyPr>
          <a:lstStyle/>
          <a:p>
            <a:pPr marL="274320" indent="-228600" defTabSz="914400" fontAlgn="auto">
              <a:lnSpc>
                <a:spcPct val="90000"/>
              </a:lnSpc>
              <a:spcBef>
                <a:spcPts val="1800"/>
              </a:spcBef>
              <a:spcAft>
                <a:spcPts val="0"/>
              </a:spcAft>
              <a:buClr>
                <a:srgbClr val="545454"/>
              </a:buClr>
              <a:buSzPct val="80000"/>
              <a:buFont typeface="Arial" pitchFamily="34" charset="0"/>
              <a:buChar char="•"/>
            </a:pP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熱帶性氣候全年溫暖</a:t>
            </a:r>
            <a:endParaRPr lang="en-US" sz="3200" b="1" dirty="0">
              <a:solidFill>
                <a:prstClr val="white"/>
              </a:solidFill>
              <a:latin typeface="微軟正黑體" panose="020B0604030504040204" pitchFamily="34" charset="-120"/>
              <a:ea typeface="微軟正黑體" panose="020B0604030504040204" pitchFamily="34" charset="-120"/>
              <a:cs typeface="+mn-cs"/>
            </a:endParaRPr>
          </a:p>
          <a:p>
            <a:pPr marL="274320" indent="-228600" defTabSz="914400" fontAlgn="auto">
              <a:lnSpc>
                <a:spcPct val="90000"/>
              </a:lnSpc>
              <a:spcBef>
                <a:spcPts val="1800"/>
              </a:spcBef>
              <a:spcAft>
                <a:spcPts val="0"/>
              </a:spcAft>
              <a:buClr>
                <a:srgbClr val="545454"/>
              </a:buClr>
              <a:buSzPct val="80000"/>
              <a:buFont typeface="Arial" pitchFamily="34" charset="0"/>
              <a:buChar char="•"/>
            </a:pPr>
            <a:r>
              <a:rPr lang="zh-TW" altLang="en-US" sz="3200" b="1" dirty="0">
                <a:solidFill>
                  <a:prstClr val="white"/>
                </a:solidFill>
                <a:latin typeface="微軟正黑體" panose="020B0604030504040204" pitchFamily="34" charset="-120"/>
                <a:ea typeface="微軟正黑體" panose="020B0604030504040204" pitchFamily="34" charset="-120"/>
                <a:cs typeface="+mn-cs"/>
              </a:rPr>
              <a:t>氣溫一般在</a:t>
            </a:r>
            <a:r>
              <a:rPr lang="en-US" sz="3200" b="1" dirty="0" smtClean="0">
                <a:solidFill>
                  <a:prstClr val="white"/>
                </a:solidFill>
                <a:latin typeface="微軟正黑體" panose="020B0604030504040204" pitchFamily="34" charset="-120"/>
                <a:ea typeface="微軟正黑體" panose="020B0604030504040204" pitchFamily="34" charset="-120"/>
                <a:cs typeface="+mn-cs"/>
              </a:rPr>
              <a:t>21ºC to </a:t>
            </a:r>
            <a:r>
              <a:rPr lang="en-US" sz="3200" b="1" dirty="0">
                <a:solidFill>
                  <a:prstClr val="white"/>
                </a:solidFill>
                <a:latin typeface="微軟正黑體" panose="020B0604030504040204" pitchFamily="34" charset="-120"/>
                <a:ea typeface="微軟正黑體" panose="020B0604030504040204" pitchFamily="34" charset="-120"/>
                <a:cs typeface="+mn-cs"/>
              </a:rPr>
              <a:t>32ºC </a:t>
            </a: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之間</a:t>
            </a:r>
            <a:endParaRPr lang="en-US" sz="3200" b="1" dirty="0">
              <a:solidFill>
                <a:prstClr val="white"/>
              </a:solidFill>
              <a:latin typeface="微軟正黑體" panose="020B0604030504040204" pitchFamily="34" charset="-120"/>
              <a:ea typeface="微軟正黑體" panose="020B0604030504040204" pitchFamily="34" charset="-120"/>
              <a:cs typeface="+mn-cs"/>
            </a:endParaRPr>
          </a:p>
          <a:p>
            <a:pPr marL="274320" indent="-228600" defTabSz="914400" fontAlgn="auto">
              <a:lnSpc>
                <a:spcPct val="90000"/>
              </a:lnSpc>
              <a:spcBef>
                <a:spcPts val="1800"/>
              </a:spcBef>
              <a:spcAft>
                <a:spcPts val="0"/>
              </a:spcAft>
              <a:buClr>
                <a:srgbClr val="545454"/>
              </a:buClr>
              <a:buSzPct val="80000"/>
              <a:buFont typeface="Arial" pitchFamily="34" charset="0"/>
              <a:buChar char="•"/>
            </a:pP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與台灣同時區</a:t>
            </a:r>
            <a:endParaRPr lang="en-US" sz="3200" b="1" dirty="0">
              <a:solidFill>
                <a:prstClr val="white"/>
              </a:solidFill>
              <a:latin typeface="微軟正黑體" panose="020B0604030504040204" pitchFamily="34" charset="-120"/>
              <a:ea typeface="微軟正黑體" panose="020B0604030504040204" pitchFamily="34" charset="-120"/>
              <a:cs typeface="+mn-cs"/>
            </a:endParaRPr>
          </a:p>
          <a:p>
            <a:pPr marL="274320" indent="-228600" defTabSz="914400" fontAlgn="auto">
              <a:lnSpc>
                <a:spcPct val="90000"/>
              </a:lnSpc>
              <a:spcBef>
                <a:spcPts val="1800"/>
              </a:spcBef>
              <a:spcAft>
                <a:spcPts val="0"/>
              </a:spcAft>
              <a:buClr>
                <a:srgbClr val="545454"/>
              </a:buClr>
              <a:buSzPct val="80000"/>
              <a:buFont typeface="Arial" pitchFamily="34" charset="0"/>
              <a:buChar char="•"/>
            </a:pP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電壓</a:t>
            </a:r>
            <a:r>
              <a:rPr lang="en-US" altLang="zh-TW" sz="3200" b="1" dirty="0" smtClean="0">
                <a:solidFill>
                  <a:prstClr val="white"/>
                </a:solidFill>
                <a:latin typeface="微軟正黑體" panose="020B0604030504040204" pitchFamily="34" charset="-120"/>
                <a:ea typeface="微軟正黑體" panose="020B0604030504040204" pitchFamily="34" charset="-120"/>
                <a:cs typeface="+mn-cs"/>
              </a:rPr>
              <a:t>220-240V</a:t>
            </a: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，標準三針插座，與香港以及新加坡一樣。</a:t>
            </a:r>
            <a:endParaRPr lang="en-US" altLang="ko-KR" sz="3200" b="1" dirty="0">
              <a:solidFill>
                <a:prstClr val="white"/>
              </a:solidFill>
              <a:latin typeface="微軟正黑體" panose="020B0604030504040204" pitchFamily="34" charset="-120"/>
              <a:ea typeface="微軟正黑體" panose="020B0604030504040204" pitchFamily="34" charset="-120"/>
              <a:cs typeface="+mn-cs"/>
            </a:endParaRPr>
          </a:p>
          <a:p>
            <a:pPr marL="274320" indent="-228600" defTabSz="914400" fontAlgn="auto">
              <a:lnSpc>
                <a:spcPct val="90000"/>
              </a:lnSpc>
              <a:spcBef>
                <a:spcPts val="1800"/>
              </a:spcBef>
              <a:spcAft>
                <a:spcPts val="0"/>
              </a:spcAft>
              <a:buClr>
                <a:srgbClr val="545454"/>
              </a:buClr>
              <a:buSzPct val="80000"/>
              <a:buFont typeface="Arial" pitchFamily="34" charset="0"/>
              <a:buChar char="•"/>
            </a:pP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幣別：馬幣</a:t>
            </a:r>
            <a:r>
              <a:rPr lang="en-US" altLang="zh-TW" sz="3200" b="1" dirty="0" smtClean="0">
                <a:solidFill>
                  <a:prstClr val="white"/>
                </a:solidFill>
                <a:latin typeface="微軟正黑體" panose="020B0604030504040204" pitchFamily="34" charset="-120"/>
                <a:ea typeface="微軟正黑體" panose="020B0604030504040204" pitchFamily="34" charset="-120"/>
                <a:cs typeface="+mn-cs"/>
              </a:rPr>
              <a:t>(RM)</a:t>
            </a: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。匯率大約是 </a:t>
            </a:r>
            <a:r>
              <a:rPr lang="en-US" altLang="zh-TW" sz="3200" b="1" dirty="0" smtClean="0">
                <a:solidFill>
                  <a:prstClr val="white"/>
                </a:solidFill>
                <a:latin typeface="微軟正黑體" panose="020B0604030504040204" pitchFamily="34" charset="-120"/>
                <a:ea typeface="微軟正黑體" panose="020B0604030504040204" pitchFamily="34" charset="-120"/>
                <a:cs typeface="+mn-cs"/>
              </a:rPr>
              <a:t>USD1=RM4.4</a:t>
            </a:r>
            <a:r>
              <a:rPr lang="zh-TW" altLang="en-US" sz="3200" b="1" dirty="0" smtClean="0">
                <a:solidFill>
                  <a:prstClr val="white"/>
                </a:solidFill>
                <a:latin typeface="微軟正黑體" panose="020B0604030504040204" pitchFamily="34" charset="-120"/>
                <a:ea typeface="微軟正黑體" panose="020B0604030504040204" pitchFamily="34" charset="-120"/>
                <a:cs typeface="+mn-cs"/>
              </a:rPr>
              <a:t>，可以在銀行或者是一般貨幣兌換點換馬幣。</a:t>
            </a:r>
            <a:endParaRPr lang="en-US" sz="3200" b="1" dirty="0">
              <a:solidFill>
                <a:prstClr val="white"/>
              </a:solidFill>
              <a:latin typeface="微軟正黑體" panose="020B0604030504040204" pitchFamily="34" charset="-120"/>
              <a:ea typeface="微軟正黑體" panose="020B0604030504040204" pitchFamily="34" charset="-120"/>
              <a:cs typeface="+mn-cs"/>
            </a:endParaRPr>
          </a:p>
        </p:txBody>
      </p:sp>
      <p:pic>
        <p:nvPicPr>
          <p:cNvPr id="1026" name="Picture 2" descr="http://www.rei.com/pix/expertAdvice/articles/ea6041_type_g_u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6537">
            <a:off x="6274809" y="727957"/>
            <a:ext cx="2429508"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6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25" name="Title 1"/>
          <p:cNvSpPr txBox="1">
            <a:spLocks/>
          </p:cNvSpPr>
          <p:nvPr/>
        </p:nvSpPr>
        <p:spPr>
          <a:xfrm>
            <a:off x="542924" y="897"/>
            <a:ext cx="8041400"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fontAlgn="auto">
              <a:spcAft>
                <a:spcPts val="0"/>
              </a:spcAft>
              <a:defRPr/>
            </a:pPr>
            <a:endParaRPr lang="en-US" sz="4399" b="1"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913449" y="274638"/>
            <a:ext cx="7317105" cy="106613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defTabSz="914126" fontAlgn="auto">
              <a:spcAft>
                <a:spcPts val="0"/>
              </a:spcAft>
              <a:defRPr/>
            </a:pPr>
            <a:endParaRPr lang="en-MY" sz="4399" b="1" cap="none" dirty="0">
              <a:solidFill>
                <a:prstClr val="white"/>
              </a:solidFill>
              <a:latin typeface="微軟正黑體" panose="020B0604030504040204" pitchFamily="34" charset="-120"/>
              <a:ea typeface="微軟正黑體" panose="020B0604030504040204" pitchFamily="34" charset="-120"/>
            </a:endParaRPr>
          </a:p>
        </p:txBody>
      </p:sp>
      <p:sp>
        <p:nvSpPr>
          <p:cNvPr id="8" name="Title 1"/>
          <p:cNvSpPr txBox="1">
            <a:spLocks/>
          </p:cNvSpPr>
          <p:nvPr/>
        </p:nvSpPr>
        <p:spPr>
          <a:xfrm>
            <a:off x="913449" y="274638"/>
            <a:ext cx="7317105" cy="7780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defRPr/>
            </a:pPr>
            <a:r>
              <a:rPr lang="zh-TW" altLang="en-US" sz="6000" b="1" dirty="0" smtClean="0">
                <a:solidFill>
                  <a:prstClr val="white"/>
                </a:solidFill>
                <a:latin typeface="微軟正黑體" panose="020B0604030504040204" pitchFamily="34" charset="-120"/>
                <a:ea typeface="微軟正黑體" panose="020B0604030504040204" pitchFamily="34" charset="-120"/>
              </a:rPr>
              <a:t>人口</a:t>
            </a:r>
            <a:endParaRPr lang="en-MY" sz="6000" b="1" dirty="0">
              <a:solidFill>
                <a:prstClr val="white"/>
              </a:solidFill>
              <a:latin typeface="微軟正黑體" panose="020B0604030504040204" pitchFamily="34" charset="-120"/>
              <a:ea typeface="微軟正黑體" panose="020B0604030504040204" pitchFamily="34" charset="-120"/>
            </a:endParaRPr>
          </a:p>
        </p:txBody>
      </p:sp>
      <p:pic>
        <p:nvPicPr>
          <p:cNvPr id="10"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75" y="1052737"/>
            <a:ext cx="6845735" cy="5280587"/>
          </a:xfrm>
          <a:prstGeom prst="rect">
            <a:avLst/>
          </a:prstGeom>
        </p:spPr>
      </p:pic>
      <p:sp>
        <p:nvSpPr>
          <p:cNvPr id="11" name="TextBox 10"/>
          <p:cNvSpPr txBox="1"/>
          <p:nvPr/>
        </p:nvSpPr>
        <p:spPr>
          <a:xfrm>
            <a:off x="2843794" y="6475545"/>
            <a:ext cx="4607352" cy="341632"/>
          </a:xfrm>
          <a:prstGeom prst="rect">
            <a:avLst/>
          </a:prstGeom>
          <a:noFill/>
        </p:spPr>
        <p:txBody>
          <a:bodyPr wrap="none" rtlCol="0">
            <a:spAutoFit/>
          </a:bodyPr>
          <a:lstStyle/>
          <a:p>
            <a:pPr defTabSz="914400" fontAlgn="auto">
              <a:lnSpc>
                <a:spcPct val="90000"/>
              </a:lnSpc>
              <a:spcBef>
                <a:spcPts val="0"/>
              </a:spcBef>
              <a:spcAft>
                <a:spcPts val="0"/>
              </a:spcAft>
            </a:pPr>
            <a:r>
              <a:rPr lang="zh-TW" altLang="en-US" sz="1800" i="1" dirty="0" smtClean="0">
                <a:solidFill>
                  <a:prstClr val="white"/>
                </a:solidFill>
                <a:latin typeface="Century Gothic"/>
                <a:cs typeface="+mn-cs"/>
              </a:rPr>
              <a:t>資料來源：馬來西亞政府主計處</a:t>
            </a:r>
            <a:r>
              <a:rPr lang="en-MY" sz="1800" i="1" dirty="0" smtClean="0">
                <a:solidFill>
                  <a:prstClr val="white"/>
                </a:solidFill>
                <a:latin typeface="Century Gothic"/>
                <a:cs typeface="+mn-cs"/>
              </a:rPr>
              <a:t>.  </a:t>
            </a:r>
            <a:r>
              <a:rPr lang="en-MY" sz="1800" i="1" dirty="0">
                <a:solidFill>
                  <a:prstClr val="white"/>
                </a:solidFill>
                <a:latin typeface="Century Gothic"/>
                <a:cs typeface="+mn-cs"/>
              </a:rPr>
              <a:t>July 2016</a:t>
            </a:r>
          </a:p>
        </p:txBody>
      </p:sp>
    </p:spTree>
    <p:extLst>
      <p:ext uri="{BB962C8B-B14F-4D97-AF65-F5344CB8AC3E}">
        <p14:creationId xmlns:p14="http://schemas.microsoft.com/office/powerpoint/2010/main" val="2423135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8538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555135" y="250772"/>
            <a:ext cx="8088197" cy="7757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pPr>
            <a:r>
              <a:rPr lang="zh-TW" altLang="en-US" sz="4800" b="1" dirty="0" smtClean="0">
                <a:solidFill>
                  <a:prstClr val="white"/>
                </a:solidFill>
                <a:latin typeface="微軟正黑體" panose="020B0604030504040204" pitchFamily="34" charset="-120"/>
                <a:ea typeface="微軟正黑體" panose="020B0604030504040204" pitchFamily="34" charset="-120"/>
              </a:rPr>
              <a:t>各民族人口以及使用之語言</a:t>
            </a:r>
            <a:endParaRPr lang="en-MY" sz="4800" b="1" dirty="0">
              <a:solidFill>
                <a:prstClr val="white"/>
              </a:solidFill>
              <a:latin typeface="微軟正黑體" panose="020B0604030504040204" pitchFamily="34" charset="-120"/>
              <a:ea typeface="微軟正黑體" panose="020B0604030504040204" pitchFamily="34" charset="-120"/>
            </a:endParaRPr>
          </a:p>
        </p:txBody>
      </p:sp>
      <p:pic>
        <p:nvPicPr>
          <p:cNvPr id="7" name="Content Placeholder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011526"/>
            <a:ext cx="6984776" cy="3769722"/>
          </a:xfrm>
          <a:prstGeom prst="rect">
            <a:avLst/>
          </a:prstGeom>
        </p:spPr>
      </p:pic>
      <p:sp>
        <p:nvSpPr>
          <p:cNvPr id="8" name="Rectangle 7"/>
          <p:cNvSpPr/>
          <p:nvPr/>
        </p:nvSpPr>
        <p:spPr>
          <a:xfrm>
            <a:off x="287517" y="4941168"/>
            <a:ext cx="8568951" cy="1384995"/>
          </a:xfrm>
          <a:prstGeom prst="rect">
            <a:avLst/>
          </a:prstGeom>
        </p:spPr>
        <p:txBody>
          <a:bodyPr wrap="square">
            <a:spAutoFit/>
          </a:bodyPr>
          <a:lstStyle/>
          <a:p>
            <a:pPr defTabSz="914400" fontAlgn="auto">
              <a:spcBef>
                <a:spcPts val="0"/>
              </a:spcBef>
              <a:spcAft>
                <a:spcPts val="0"/>
              </a:spcAft>
            </a:pPr>
            <a:r>
              <a:rPr lang="zh-TW" altLang="en-US" sz="2800" b="1" dirty="0" smtClean="0">
                <a:solidFill>
                  <a:prstClr val="white"/>
                </a:solidFill>
                <a:latin typeface="微軟正黑體" panose="020B0604030504040204" pitchFamily="34" charset="-120"/>
                <a:ea typeface="微軟正黑體" panose="020B0604030504040204" pitchFamily="34" charset="-120"/>
                <a:cs typeface="+mn-cs"/>
              </a:rPr>
              <a:t>官方語言：馬來話</a:t>
            </a:r>
            <a:endParaRPr lang="en-US" altLang="zh-TW" sz="2800" b="1" dirty="0" smtClean="0">
              <a:solidFill>
                <a:prstClr val="white"/>
              </a:solidFill>
              <a:latin typeface="微軟正黑體" panose="020B0604030504040204" pitchFamily="34" charset="-120"/>
              <a:ea typeface="微軟正黑體" panose="020B0604030504040204" pitchFamily="34" charset="-120"/>
              <a:cs typeface="+mn-cs"/>
            </a:endParaRPr>
          </a:p>
          <a:p>
            <a:pPr defTabSz="914400" fontAlgn="auto">
              <a:spcBef>
                <a:spcPts val="0"/>
              </a:spcBef>
              <a:spcAft>
                <a:spcPts val="0"/>
              </a:spcAft>
            </a:pPr>
            <a:r>
              <a:rPr lang="zh-TW" altLang="en-US" sz="2800" b="1" dirty="0" smtClean="0">
                <a:solidFill>
                  <a:prstClr val="white"/>
                </a:solidFill>
                <a:latin typeface="微軟正黑體" panose="020B0604030504040204" pitchFamily="34" charset="-120"/>
                <a:ea typeface="微軟正黑體" panose="020B0604030504040204" pitchFamily="34" charset="-120"/>
                <a:cs typeface="+mn-cs"/>
              </a:rPr>
              <a:t>常用語言：英文、普通話</a:t>
            </a:r>
            <a:endParaRPr lang="en-MY" sz="2800" b="1" dirty="0">
              <a:solidFill>
                <a:prstClr val="white"/>
              </a:solidFill>
              <a:latin typeface="微軟正黑體" panose="020B0604030504040204" pitchFamily="34" charset="-120"/>
              <a:ea typeface="微軟正黑體" panose="020B0604030504040204" pitchFamily="34" charset="-120"/>
              <a:cs typeface="+mn-cs"/>
            </a:endParaRPr>
          </a:p>
          <a:p>
            <a:pPr defTabSz="914400" fontAlgn="auto">
              <a:spcBef>
                <a:spcPts val="0"/>
              </a:spcBef>
              <a:spcAft>
                <a:spcPts val="0"/>
              </a:spcAft>
            </a:pPr>
            <a:r>
              <a:rPr lang="zh-TW" altLang="en-US" sz="2800" b="1" dirty="0" smtClean="0">
                <a:solidFill>
                  <a:prstClr val="white"/>
                </a:solidFill>
                <a:latin typeface="微軟正黑體" panose="020B0604030504040204" pitchFamily="34" charset="-120"/>
                <a:ea typeface="微軟正黑體" panose="020B0604030504040204" pitchFamily="34" charset="-120"/>
                <a:cs typeface="+mn-cs"/>
              </a:rPr>
              <a:t>方言：</a:t>
            </a:r>
            <a:r>
              <a:rPr lang="en-MY" altLang="zh-TW" sz="2800" b="1" dirty="0">
                <a:solidFill>
                  <a:prstClr val="white"/>
                </a:solidFill>
                <a:latin typeface="微軟正黑體" panose="020B0604030504040204" pitchFamily="34" charset="-120"/>
                <a:ea typeface="微軟正黑體" panose="020B0604030504040204" pitchFamily="34" charset="-120"/>
                <a:cs typeface="+mn-cs"/>
              </a:rPr>
              <a:t> </a:t>
            </a:r>
            <a:r>
              <a:rPr lang="en-MY" altLang="zh-TW" sz="2800" b="1" dirty="0" smtClean="0">
                <a:solidFill>
                  <a:prstClr val="white"/>
                </a:solidFill>
                <a:latin typeface="微軟正黑體" panose="020B0604030504040204" pitchFamily="34" charset="-120"/>
                <a:ea typeface="微軟正黑體" panose="020B0604030504040204" pitchFamily="34" charset="-120"/>
                <a:cs typeface="+mn-cs"/>
              </a:rPr>
              <a:t>       </a:t>
            </a:r>
            <a:r>
              <a:rPr lang="zh-TW" altLang="en-US" sz="2800" b="1" dirty="0" smtClean="0">
                <a:solidFill>
                  <a:prstClr val="white"/>
                </a:solidFill>
                <a:latin typeface="微軟正黑體" panose="020B0604030504040204" pitchFamily="34" charset="-120"/>
                <a:ea typeface="微軟正黑體" panose="020B0604030504040204" pitchFamily="34" charset="-120"/>
                <a:cs typeface="+mn-cs"/>
              </a:rPr>
              <a:t>廣東話、福建話、客語、海南話、福州話</a:t>
            </a:r>
            <a:endParaRPr lang="en-MY" sz="2800" b="1" dirty="0">
              <a:solidFill>
                <a:prstClr val="white"/>
              </a:solidFill>
              <a:latin typeface="微軟正黑體" panose="020B0604030504040204" pitchFamily="34" charset="-120"/>
              <a:ea typeface="微軟正黑體" panose="020B0604030504040204" pitchFamily="34" charset="-120"/>
              <a:cs typeface="+mn-cs"/>
            </a:endParaRPr>
          </a:p>
        </p:txBody>
      </p:sp>
      <p:sp>
        <p:nvSpPr>
          <p:cNvPr id="10" name="TextBox 9"/>
          <p:cNvSpPr txBox="1"/>
          <p:nvPr/>
        </p:nvSpPr>
        <p:spPr>
          <a:xfrm>
            <a:off x="2852877" y="6514582"/>
            <a:ext cx="4607352" cy="341632"/>
          </a:xfrm>
          <a:prstGeom prst="rect">
            <a:avLst/>
          </a:prstGeom>
          <a:noFill/>
        </p:spPr>
        <p:txBody>
          <a:bodyPr wrap="none" rtlCol="0">
            <a:spAutoFit/>
          </a:bodyPr>
          <a:lstStyle/>
          <a:p>
            <a:pPr defTabSz="914400" fontAlgn="auto">
              <a:lnSpc>
                <a:spcPct val="90000"/>
              </a:lnSpc>
              <a:spcBef>
                <a:spcPts val="0"/>
              </a:spcBef>
              <a:spcAft>
                <a:spcPts val="0"/>
              </a:spcAft>
            </a:pPr>
            <a:r>
              <a:rPr lang="zh-TW" altLang="en-US" sz="1800" i="1" dirty="0">
                <a:solidFill>
                  <a:prstClr val="white"/>
                </a:solidFill>
                <a:latin typeface="Century Gothic"/>
                <a:cs typeface="+mn-cs"/>
              </a:rPr>
              <a:t>資料來源：馬來西亞政府主計處</a:t>
            </a:r>
            <a:r>
              <a:rPr lang="en-MY" altLang="zh-TW" sz="1800" i="1" dirty="0">
                <a:solidFill>
                  <a:prstClr val="white"/>
                </a:solidFill>
                <a:latin typeface="Century Gothic"/>
                <a:cs typeface="+mn-cs"/>
              </a:rPr>
              <a:t>.  July 2016</a:t>
            </a:r>
          </a:p>
        </p:txBody>
      </p:sp>
    </p:spTree>
    <p:extLst>
      <p:ext uri="{BB962C8B-B14F-4D97-AF65-F5344CB8AC3E}">
        <p14:creationId xmlns:p14="http://schemas.microsoft.com/office/powerpoint/2010/main" val="69052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10" name="Title 1"/>
          <p:cNvSpPr txBox="1">
            <a:spLocks/>
          </p:cNvSpPr>
          <p:nvPr/>
        </p:nvSpPr>
        <p:spPr>
          <a:xfrm>
            <a:off x="2738554" y="254389"/>
            <a:ext cx="3658553" cy="7660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defRPr/>
            </a:pPr>
            <a:r>
              <a:rPr lang="zh-TW" altLang="en-US" sz="6000" b="1" dirty="0" smtClean="0">
                <a:solidFill>
                  <a:prstClr val="white"/>
                </a:solidFill>
                <a:latin typeface="微軟正黑體" panose="020B0604030504040204" pitchFamily="34" charset="-120"/>
                <a:ea typeface="微軟正黑體" panose="020B0604030504040204" pitchFamily="34" charset="-120"/>
              </a:rPr>
              <a:t>各州人口</a:t>
            </a:r>
            <a:endParaRPr lang="en-MY" sz="6000" b="1" dirty="0">
              <a:solidFill>
                <a:prstClr val="white"/>
              </a:solidFill>
              <a:latin typeface="微軟正黑體" panose="020B0604030504040204" pitchFamily="34" charset="-120"/>
              <a:ea typeface="微軟正黑體" panose="020B0604030504040204" pitchFamily="34" charset="-120"/>
            </a:endParaRPr>
          </a:p>
        </p:txBody>
      </p:sp>
      <p:pic>
        <p:nvPicPr>
          <p:cNvPr id="11" name="Content Placeholder 3" descr="Screen Clipping"/>
          <p:cNvPicPr>
            <a:picLocks noChangeAspect="1"/>
          </p:cNvPicPr>
          <p:nvPr/>
        </p:nvPicPr>
        <p:blipFill rotWithShape="1">
          <a:blip r:embed="rId4">
            <a:extLst>
              <a:ext uri="{28A0092B-C50C-407E-A947-70E740481C1C}">
                <a14:useLocalDpi xmlns:a14="http://schemas.microsoft.com/office/drawing/2010/main" val="0"/>
              </a:ext>
            </a:extLst>
          </a:blip>
          <a:srcRect l="3886" r="8995"/>
          <a:stretch/>
        </p:blipFill>
        <p:spPr>
          <a:xfrm>
            <a:off x="190851" y="1243788"/>
            <a:ext cx="5726127" cy="4981978"/>
          </a:xfrm>
          <a:prstGeom prst="rect">
            <a:avLst/>
          </a:prstGeom>
        </p:spPr>
      </p:pic>
      <p:sp>
        <p:nvSpPr>
          <p:cNvPr id="12" name="TextBox 11"/>
          <p:cNvSpPr txBox="1"/>
          <p:nvPr/>
        </p:nvSpPr>
        <p:spPr>
          <a:xfrm>
            <a:off x="2264154" y="6417570"/>
            <a:ext cx="4607352" cy="341632"/>
          </a:xfrm>
          <a:prstGeom prst="rect">
            <a:avLst/>
          </a:prstGeom>
          <a:noFill/>
        </p:spPr>
        <p:txBody>
          <a:bodyPr wrap="none" rtlCol="0">
            <a:spAutoFit/>
          </a:bodyPr>
          <a:lstStyle/>
          <a:p>
            <a:pPr defTabSz="914400" fontAlgn="auto">
              <a:lnSpc>
                <a:spcPct val="90000"/>
              </a:lnSpc>
              <a:spcBef>
                <a:spcPts val="0"/>
              </a:spcBef>
              <a:spcAft>
                <a:spcPts val="0"/>
              </a:spcAft>
            </a:pPr>
            <a:r>
              <a:rPr lang="zh-TW" altLang="en-US" sz="1800" i="1" dirty="0">
                <a:solidFill>
                  <a:prstClr val="white"/>
                </a:solidFill>
                <a:latin typeface="Century Gothic"/>
                <a:cs typeface="+mn-cs"/>
              </a:rPr>
              <a:t>資料來源：馬來西亞政府主計處</a:t>
            </a:r>
            <a:r>
              <a:rPr lang="en-MY" altLang="zh-TW" sz="1800" i="1" dirty="0">
                <a:solidFill>
                  <a:prstClr val="white"/>
                </a:solidFill>
                <a:latin typeface="Century Gothic"/>
                <a:cs typeface="+mn-cs"/>
              </a:rPr>
              <a:t>.  July 2016</a:t>
            </a:r>
          </a:p>
        </p:txBody>
      </p:sp>
      <p:graphicFrame>
        <p:nvGraphicFramePr>
          <p:cNvPr id="13" name="Table 12"/>
          <p:cNvGraphicFramePr>
            <a:graphicFrameLocks noGrp="1"/>
          </p:cNvGraphicFramePr>
          <p:nvPr>
            <p:extLst>
              <p:ext uri="{D42A27DB-BD31-4B8C-83A1-F6EECF244321}">
                <p14:modId xmlns:p14="http://schemas.microsoft.com/office/powerpoint/2010/main" val="3802262362"/>
              </p:ext>
            </p:extLst>
          </p:nvPr>
        </p:nvGraphicFramePr>
        <p:xfrm>
          <a:off x="5946619" y="1916832"/>
          <a:ext cx="3068817" cy="3456382"/>
        </p:xfrm>
        <a:graphic>
          <a:graphicData uri="http://schemas.openxmlformats.org/drawingml/2006/table">
            <a:tbl>
              <a:tblPr firstRow="1" firstCol="1" bandRow="1"/>
              <a:tblGrid>
                <a:gridCol w="1145661">
                  <a:extLst>
                    <a:ext uri="{9D8B030D-6E8A-4147-A177-3AD203B41FA5}">
                      <a16:colId xmlns:a16="http://schemas.microsoft.com/office/drawing/2014/main" xmlns="" val="647852730"/>
                    </a:ext>
                  </a:extLst>
                </a:gridCol>
                <a:gridCol w="900217">
                  <a:extLst>
                    <a:ext uri="{9D8B030D-6E8A-4147-A177-3AD203B41FA5}">
                      <a16:colId xmlns:a16="http://schemas.microsoft.com/office/drawing/2014/main" xmlns="" val="3098140583"/>
                    </a:ext>
                  </a:extLst>
                </a:gridCol>
                <a:gridCol w="1022939">
                  <a:extLst>
                    <a:ext uri="{9D8B030D-6E8A-4147-A177-3AD203B41FA5}">
                      <a16:colId xmlns:a16="http://schemas.microsoft.com/office/drawing/2014/main" xmlns="" val="195993640"/>
                    </a:ext>
                  </a:extLst>
                </a:gridCol>
              </a:tblGrid>
              <a:tr h="60413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zh-TW" altLang="en-US" sz="1800" dirty="0" smtClean="0">
                          <a:effectLst/>
                          <a:latin typeface="微軟正黑體" panose="020B0604030504040204" pitchFamily="34" charset="-120"/>
                          <a:ea typeface="微軟正黑體" panose="020B0604030504040204" pitchFamily="34" charset="-120"/>
                        </a:rPr>
                        <a:t>區域</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ctr">
                        <a:spcAft>
                          <a:spcPts val="0"/>
                        </a:spcAft>
                      </a:pPr>
                      <a:r>
                        <a:rPr lang="zh-TW" altLang="en-US" sz="1800" dirty="0" smtClean="0">
                          <a:effectLst/>
                          <a:latin typeface="微軟正黑體" panose="020B0604030504040204" pitchFamily="34" charset="-120"/>
                          <a:ea typeface="微軟正黑體" panose="020B0604030504040204" pitchFamily="34" charset="-120"/>
                        </a:rPr>
                        <a:t>人口數</a:t>
                      </a:r>
                      <a:r>
                        <a:rPr lang="en-US" sz="1800" dirty="0" smtClean="0">
                          <a:effectLst/>
                          <a:latin typeface="微軟正黑體" panose="020B0604030504040204" pitchFamily="34" charset="-120"/>
                          <a:ea typeface="微軟正黑體" panose="020B0604030504040204" pitchFamily="34" charset="-120"/>
                        </a:rPr>
                        <a:t>(</a:t>
                      </a:r>
                      <a:r>
                        <a:rPr lang="en-US" sz="1800" dirty="0">
                          <a:effectLst/>
                          <a:latin typeface="微軟正黑體" panose="020B0604030504040204" pitchFamily="34" charset="-120"/>
                          <a:ea typeface="微軟正黑體" panose="020B0604030504040204" pitchFamily="34" charset="-120"/>
                        </a:rPr>
                        <a:t>'000)</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ctr">
                        <a:spcAft>
                          <a:spcPts val="0"/>
                        </a:spcAft>
                      </a:pPr>
                      <a:r>
                        <a:rPr lang="zh-TW" altLang="en-US" sz="1800" dirty="0" smtClean="0">
                          <a:effectLst/>
                          <a:latin typeface="微軟正黑體" panose="020B0604030504040204" pitchFamily="34" charset="-120"/>
                          <a:ea typeface="微軟正黑體" panose="020B0604030504040204" pitchFamily="34" charset="-120"/>
                        </a:rPr>
                        <a:t>佔比</a:t>
                      </a:r>
                      <a:endParaRPr lang="en-MY" sz="1800" dirty="0">
                        <a:effectLst/>
                        <a:latin typeface="微軟正黑體" panose="020B0604030504040204" pitchFamily="34" charset="-120"/>
                        <a:ea typeface="微軟正黑體" panose="020B0604030504040204" pitchFamily="34" charset="-120"/>
                      </a:endParaRPr>
                    </a:p>
                    <a:p>
                      <a:pPr algn="ctr">
                        <a:spcAft>
                          <a:spcPts val="0"/>
                        </a:spcAft>
                      </a:pPr>
                      <a:r>
                        <a:rPr lang="en-US" sz="1800" dirty="0">
                          <a:effectLst/>
                          <a:latin typeface="微軟正黑體" panose="020B0604030504040204" pitchFamily="34" charset="-120"/>
                          <a:ea typeface="微軟正黑體" panose="020B0604030504040204" pitchFamily="34" charset="-120"/>
                        </a:rPr>
                        <a:t>(%)</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5454"/>
                    </a:solidFill>
                  </a:tcPr>
                </a:tc>
                <a:extLst>
                  <a:ext uri="{0D108BD9-81ED-4DB2-BD59-A6C34878D82A}">
                    <a16:rowId xmlns:a16="http://schemas.microsoft.com/office/drawing/2014/main" xmlns="" val="3752784671"/>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en-MY" sz="1800" dirty="0" smtClean="0">
                          <a:effectLst/>
                          <a:latin typeface="微軟正黑體" panose="020B0604030504040204" pitchFamily="34" charset="-120"/>
                          <a:ea typeface="微軟正黑體" panose="020B0604030504040204" pitchFamily="34" charset="-120"/>
                        </a:rPr>
                        <a:t> </a:t>
                      </a:r>
                      <a:r>
                        <a:rPr lang="zh-TW" altLang="en-US" sz="1800" dirty="0" smtClean="0">
                          <a:effectLst/>
                          <a:latin typeface="微軟正黑體" panose="020B0604030504040204" pitchFamily="34" charset="-120"/>
                          <a:ea typeface="微軟正黑體" panose="020B0604030504040204" pitchFamily="34" charset="-120"/>
                        </a:rPr>
                        <a:t>中區</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9,447</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29.8%</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extLst>
                  <a:ext uri="{0D108BD9-81ED-4DB2-BD59-A6C34878D82A}">
                    <a16:rowId xmlns:a16="http://schemas.microsoft.com/office/drawing/2014/main" xmlns="" val="3304214653"/>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zh-TW" altLang="en-US" sz="1800" dirty="0" smtClean="0">
                          <a:effectLst/>
                          <a:latin typeface="微軟正黑體" panose="020B0604030504040204" pitchFamily="34" charset="-120"/>
                          <a:ea typeface="微軟正黑體" panose="020B0604030504040204" pitchFamily="34" charset="-120"/>
                        </a:rPr>
                        <a:t>北區</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6,562</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2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20.7%</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20000"/>
                      </a:srgbClr>
                    </a:solidFill>
                  </a:tcPr>
                </a:tc>
                <a:extLst>
                  <a:ext uri="{0D108BD9-81ED-4DB2-BD59-A6C34878D82A}">
                    <a16:rowId xmlns:a16="http://schemas.microsoft.com/office/drawing/2014/main" xmlns="" val="1248933872"/>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zh-TW" altLang="en-US" sz="1800" dirty="0" smtClean="0">
                          <a:effectLst/>
                          <a:latin typeface="微軟正黑體" panose="020B0604030504040204" pitchFamily="34" charset="-120"/>
                          <a:ea typeface="微軟正黑體" panose="020B0604030504040204" pitchFamily="34" charset="-120"/>
                        </a:rPr>
                        <a:t>南區</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4,533</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14.3%</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extLst>
                  <a:ext uri="{0D108BD9-81ED-4DB2-BD59-A6C34878D82A}">
                    <a16:rowId xmlns:a16="http://schemas.microsoft.com/office/drawing/2014/main" xmlns="" val="1071047541"/>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zh-TW" altLang="en-US" sz="1800" dirty="0" smtClean="0">
                          <a:effectLst/>
                          <a:latin typeface="微軟正黑體" panose="020B0604030504040204" pitchFamily="34" charset="-120"/>
                          <a:ea typeface="微軟正黑體" panose="020B0604030504040204" pitchFamily="34" charset="-120"/>
                        </a:rPr>
                        <a:t>東海岸</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4,596</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2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14.5%</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20000"/>
                      </a:srgbClr>
                    </a:solidFill>
                  </a:tcPr>
                </a:tc>
                <a:extLst>
                  <a:ext uri="{0D108BD9-81ED-4DB2-BD59-A6C34878D82A}">
                    <a16:rowId xmlns:a16="http://schemas.microsoft.com/office/drawing/2014/main" xmlns="" val="2681822284"/>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en-US" sz="1800" dirty="0">
                          <a:effectLst/>
                          <a:latin typeface="微軟正黑體" panose="020B0604030504040204" pitchFamily="34" charset="-120"/>
                          <a:ea typeface="微軟正黑體" panose="020B0604030504040204" pitchFamily="34" charset="-120"/>
                        </a:rPr>
                        <a:t>Sabah</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3,804</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12%</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extLst>
                  <a:ext uri="{0D108BD9-81ED-4DB2-BD59-A6C34878D82A}">
                    <a16:rowId xmlns:a16="http://schemas.microsoft.com/office/drawing/2014/main" xmlns="" val="2227394151"/>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en-US" sz="1800" dirty="0">
                          <a:effectLst/>
                          <a:latin typeface="微軟正黑體" panose="020B0604030504040204" pitchFamily="34" charset="-120"/>
                          <a:ea typeface="微軟正黑體" panose="020B0604030504040204" pitchFamily="34" charset="-120"/>
                        </a:rPr>
                        <a:t>Sarawak</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2,758</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2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8.7%</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20000"/>
                      </a:srgbClr>
                    </a:solidFill>
                  </a:tcPr>
                </a:tc>
                <a:extLst>
                  <a:ext uri="{0D108BD9-81ED-4DB2-BD59-A6C34878D82A}">
                    <a16:rowId xmlns:a16="http://schemas.microsoft.com/office/drawing/2014/main" xmlns="" val="1894175355"/>
                  </a:ext>
                </a:extLst>
              </a:tr>
              <a:tr h="407464">
                <a:tc>
                  <a:txBody>
                    <a:bodyPr/>
                    <a:lstStyle>
                      <a:lvl1pPr marL="0" algn="l" defTabSz="914126" rtl="0" eaLnBrk="1" latinLnBrk="0" hangingPunct="1">
                        <a:defRPr sz="1799" b="1" kern="1200">
                          <a:solidFill>
                            <a:schemeClr val="lt1"/>
                          </a:solidFill>
                          <a:latin typeface="Century Gothic"/>
                        </a:defRPr>
                      </a:lvl1pPr>
                      <a:lvl2pPr marL="457063" algn="l" defTabSz="914126" rtl="0" eaLnBrk="1" latinLnBrk="0" hangingPunct="1">
                        <a:defRPr sz="1799" b="1" kern="1200">
                          <a:solidFill>
                            <a:schemeClr val="lt1"/>
                          </a:solidFill>
                          <a:latin typeface="Century Gothic"/>
                        </a:defRPr>
                      </a:lvl2pPr>
                      <a:lvl3pPr marL="914126" algn="l" defTabSz="914126" rtl="0" eaLnBrk="1" latinLnBrk="0" hangingPunct="1">
                        <a:defRPr sz="1799" b="1" kern="1200">
                          <a:solidFill>
                            <a:schemeClr val="lt1"/>
                          </a:solidFill>
                          <a:latin typeface="Century Gothic"/>
                        </a:defRPr>
                      </a:lvl3pPr>
                      <a:lvl4pPr marL="1371189" algn="l" defTabSz="914126" rtl="0" eaLnBrk="1" latinLnBrk="0" hangingPunct="1">
                        <a:defRPr sz="1799" b="1" kern="1200">
                          <a:solidFill>
                            <a:schemeClr val="lt1"/>
                          </a:solidFill>
                          <a:latin typeface="Century Gothic"/>
                        </a:defRPr>
                      </a:lvl4pPr>
                      <a:lvl5pPr marL="1828251" algn="l" defTabSz="914126" rtl="0" eaLnBrk="1" latinLnBrk="0" hangingPunct="1">
                        <a:defRPr sz="1799" b="1" kern="1200">
                          <a:solidFill>
                            <a:schemeClr val="lt1"/>
                          </a:solidFill>
                          <a:latin typeface="Century Gothic"/>
                        </a:defRPr>
                      </a:lvl5pPr>
                      <a:lvl6pPr marL="2285314" algn="l" defTabSz="914126" rtl="0" eaLnBrk="1" latinLnBrk="0" hangingPunct="1">
                        <a:defRPr sz="1799" b="1" kern="1200">
                          <a:solidFill>
                            <a:schemeClr val="lt1"/>
                          </a:solidFill>
                          <a:latin typeface="Century Gothic"/>
                        </a:defRPr>
                      </a:lvl6pPr>
                      <a:lvl7pPr marL="2742377" algn="l" defTabSz="914126" rtl="0" eaLnBrk="1" latinLnBrk="0" hangingPunct="1">
                        <a:defRPr sz="1799" b="1" kern="1200">
                          <a:solidFill>
                            <a:schemeClr val="lt1"/>
                          </a:solidFill>
                          <a:latin typeface="Century Gothic"/>
                        </a:defRPr>
                      </a:lvl7pPr>
                      <a:lvl8pPr marL="3199440" algn="l" defTabSz="914126" rtl="0" eaLnBrk="1" latinLnBrk="0" hangingPunct="1">
                        <a:defRPr sz="1799" b="1" kern="1200">
                          <a:solidFill>
                            <a:schemeClr val="lt1"/>
                          </a:solidFill>
                          <a:latin typeface="Century Gothic"/>
                        </a:defRPr>
                      </a:lvl8pPr>
                      <a:lvl9pPr marL="3656503" algn="l" defTabSz="914126" rtl="0" eaLnBrk="1" latinLnBrk="0" hangingPunct="1">
                        <a:defRPr sz="1799" b="1" kern="1200">
                          <a:solidFill>
                            <a:schemeClr val="lt1"/>
                          </a:solidFill>
                          <a:latin typeface="Century Gothic"/>
                        </a:defRPr>
                      </a:lvl9pPr>
                    </a:lstStyle>
                    <a:p>
                      <a:pPr algn="l">
                        <a:spcAft>
                          <a:spcPts val="0"/>
                        </a:spcAft>
                      </a:pPr>
                      <a:r>
                        <a:rPr lang="zh-TW" altLang="en-US" sz="1800" smtClean="0">
                          <a:effectLst/>
                          <a:latin typeface="微軟正黑體" panose="020B0604030504040204" pitchFamily="34" charset="-120"/>
                          <a:ea typeface="微軟正黑體" panose="020B0604030504040204" pitchFamily="34" charset="-120"/>
                        </a:rPr>
                        <a:t>總計</a:t>
                      </a:r>
                      <a:endParaRPr lang="en-MY" sz="180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a:effectLst/>
                          <a:latin typeface="微軟正黑體" panose="020B0604030504040204" pitchFamily="34" charset="-120"/>
                          <a:ea typeface="微軟正黑體" panose="020B0604030504040204" pitchFamily="34" charset="-120"/>
                        </a:rPr>
                        <a:t>31,149</a:t>
                      </a:r>
                      <a:endParaRPr lang="en-MY" sz="180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tc>
                  <a:txBody>
                    <a:bodyPr/>
                    <a:lstStyle>
                      <a:lvl1pPr marL="0" algn="l" defTabSz="914126" rtl="0" eaLnBrk="1" latinLnBrk="0" hangingPunct="1">
                        <a:defRPr sz="1799" kern="1200">
                          <a:solidFill>
                            <a:schemeClr val="dk1"/>
                          </a:solidFill>
                          <a:latin typeface="Century Gothic"/>
                        </a:defRPr>
                      </a:lvl1pPr>
                      <a:lvl2pPr marL="457063" algn="l" defTabSz="914126" rtl="0" eaLnBrk="1" latinLnBrk="0" hangingPunct="1">
                        <a:defRPr sz="1799" kern="1200">
                          <a:solidFill>
                            <a:schemeClr val="dk1"/>
                          </a:solidFill>
                          <a:latin typeface="Century Gothic"/>
                        </a:defRPr>
                      </a:lvl2pPr>
                      <a:lvl3pPr marL="914126" algn="l" defTabSz="914126" rtl="0" eaLnBrk="1" latinLnBrk="0" hangingPunct="1">
                        <a:defRPr sz="1799" kern="1200">
                          <a:solidFill>
                            <a:schemeClr val="dk1"/>
                          </a:solidFill>
                          <a:latin typeface="Century Gothic"/>
                        </a:defRPr>
                      </a:lvl3pPr>
                      <a:lvl4pPr marL="1371189" algn="l" defTabSz="914126" rtl="0" eaLnBrk="1" latinLnBrk="0" hangingPunct="1">
                        <a:defRPr sz="1799" kern="1200">
                          <a:solidFill>
                            <a:schemeClr val="dk1"/>
                          </a:solidFill>
                          <a:latin typeface="Century Gothic"/>
                        </a:defRPr>
                      </a:lvl4pPr>
                      <a:lvl5pPr marL="1828251" algn="l" defTabSz="914126" rtl="0" eaLnBrk="1" latinLnBrk="0" hangingPunct="1">
                        <a:defRPr sz="1799" kern="1200">
                          <a:solidFill>
                            <a:schemeClr val="dk1"/>
                          </a:solidFill>
                          <a:latin typeface="Century Gothic"/>
                        </a:defRPr>
                      </a:lvl5pPr>
                      <a:lvl6pPr marL="2285314" algn="l" defTabSz="914126" rtl="0" eaLnBrk="1" latinLnBrk="0" hangingPunct="1">
                        <a:defRPr sz="1799" kern="1200">
                          <a:solidFill>
                            <a:schemeClr val="dk1"/>
                          </a:solidFill>
                          <a:latin typeface="Century Gothic"/>
                        </a:defRPr>
                      </a:lvl6pPr>
                      <a:lvl7pPr marL="2742377" algn="l" defTabSz="914126" rtl="0" eaLnBrk="1" latinLnBrk="0" hangingPunct="1">
                        <a:defRPr sz="1799" kern="1200">
                          <a:solidFill>
                            <a:schemeClr val="dk1"/>
                          </a:solidFill>
                          <a:latin typeface="Century Gothic"/>
                        </a:defRPr>
                      </a:lvl7pPr>
                      <a:lvl8pPr marL="3199440" algn="l" defTabSz="914126" rtl="0" eaLnBrk="1" latinLnBrk="0" hangingPunct="1">
                        <a:defRPr sz="1799" kern="1200">
                          <a:solidFill>
                            <a:schemeClr val="dk1"/>
                          </a:solidFill>
                          <a:latin typeface="Century Gothic"/>
                        </a:defRPr>
                      </a:lvl8pPr>
                      <a:lvl9pPr marL="3656503" algn="l" defTabSz="914126" rtl="0" eaLnBrk="1" latinLnBrk="0" hangingPunct="1">
                        <a:defRPr sz="1799" kern="1200">
                          <a:solidFill>
                            <a:schemeClr val="dk1"/>
                          </a:solidFill>
                          <a:latin typeface="Century Gothic"/>
                        </a:defRPr>
                      </a:lvl9pPr>
                    </a:lstStyle>
                    <a:p>
                      <a:pPr algn="ctr">
                        <a:spcAft>
                          <a:spcPts val="0"/>
                        </a:spcAft>
                      </a:pPr>
                      <a:r>
                        <a:rPr lang="en-US" sz="1800" dirty="0">
                          <a:effectLst/>
                          <a:latin typeface="微軟正黑體" panose="020B0604030504040204" pitchFamily="34" charset="-120"/>
                          <a:ea typeface="微軟正黑體" panose="020B0604030504040204" pitchFamily="34" charset="-120"/>
                        </a:rPr>
                        <a:t>100%</a:t>
                      </a:r>
                      <a:endParaRPr lang="en-MY" sz="1800" dirty="0">
                        <a:effectLst/>
                        <a:latin typeface="微軟正黑體" panose="020B0604030504040204" pitchFamily="34" charset="-120"/>
                        <a:ea typeface="微軟正黑體" panose="020B0604030504040204" pitchFamily="34" charset="-120"/>
                      </a:endParaRPr>
                    </a:p>
                  </a:txBody>
                  <a:tcPr marL="51448" marR="5144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5454">
                        <a:tint val="40000"/>
                      </a:srgbClr>
                    </a:solidFill>
                  </a:tcPr>
                </a:tc>
                <a:extLst>
                  <a:ext uri="{0D108BD9-81ED-4DB2-BD59-A6C34878D82A}">
                    <a16:rowId xmlns:a16="http://schemas.microsoft.com/office/drawing/2014/main" xmlns="" val="1324368030"/>
                  </a:ext>
                </a:extLst>
              </a:tr>
            </a:tbl>
          </a:graphicData>
        </a:graphic>
      </p:graphicFrame>
    </p:spTree>
    <p:extLst>
      <p:ext uri="{BB962C8B-B14F-4D97-AF65-F5344CB8AC3E}">
        <p14:creationId xmlns:p14="http://schemas.microsoft.com/office/powerpoint/2010/main" val="23649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p:txBody>
          <a:bodyPr/>
          <a:lstStyle/>
          <a:p>
            <a:pPr eaLnBrk="1" hangingPunct="1"/>
            <a:r>
              <a:rPr lang="zh-TW" altLang="en-US" sz="4800" b="1" dirty="0" smtClean="0">
                <a:solidFill>
                  <a:schemeClr val="bg1"/>
                </a:solidFill>
                <a:latin typeface="微軟正黑體" pitchFamily="34" charset="-120"/>
                <a:ea typeface="微軟正黑體" pitchFamily="34" charset="-120"/>
              </a:rPr>
              <a:t>為什麼你需要發展海外市場</a:t>
            </a:r>
            <a:r>
              <a:rPr lang="en-US" altLang="zh-TW" sz="4800" b="1" dirty="0" smtClean="0">
                <a:solidFill>
                  <a:schemeClr val="bg1"/>
                </a:solidFill>
                <a:latin typeface="微軟正黑體" pitchFamily="34" charset="-120"/>
                <a:ea typeface="微軟正黑體" pitchFamily="34" charset="-120"/>
              </a:rPr>
              <a:t>?</a:t>
            </a:r>
            <a:endParaRPr lang="zh-TW" altLang="en-US" sz="4800" b="1" dirty="0" smtClean="0">
              <a:solidFill>
                <a:schemeClr val="bg1"/>
              </a:solidFill>
              <a:latin typeface="微軟正黑體" pitchFamily="34" charset="-120"/>
              <a:ea typeface="微軟正黑體" pitchFamily="34" charset="-120"/>
            </a:endParaRPr>
          </a:p>
        </p:txBody>
      </p:sp>
      <p:sp>
        <p:nvSpPr>
          <p:cNvPr id="3993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2E395A05-23AA-4032-8E0D-748F8F27A26B}" type="slidenum">
              <a:rPr lang="en-US" altLang="zh-TW" sz="1200" smtClean="0">
                <a:solidFill>
                  <a:srgbClr val="898989"/>
                </a:solidFill>
              </a:rPr>
              <a:pPr eaLnBrk="1" hangingPunct="1"/>
              <a:t>2</a:t>
            </a:fld>
            <a:endParaRPr lang="en-US" altLang="zh-TW" sz="1200" smtClean="0">
              <a:solidFill>
                <a:srgbClr val="898989"/>
              </a:solidFill>
            </a:endParaRPr>
          </a:p>
        </p:txBody>
      </p:sp>
      <p:graphicFrame>
        <p:nvGraphicFramePr>
          <p:cNvPr id="4" name="資料庫圖表 3"/>
          <p:cNvGraphicFramePr/>
          <p:nvPr>
            <p:extLst>
              <p:ext uri="{D42A27DB-BD31-4B8C-83A1-F6EECF244321}">
                <p14:modId xmlns:p14="http://schemas.microsoft.com/office/powerpoint/2010/main" val="162247422"/>
              </p:ext>
            </p:extLst>
          </p:nvPr>
        </p:nvGraphicFramePr>
        <p:xfrm>
          <a:off x="1407448" y="1772816"/>
          <a:ext cx="6404912" cy="4423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9ABBB128-4DBF-4DB7-A7C5-6A09AFE44153}"/>
                                            </p:graphicEl>
                                          </p:spTgt>
                                        </p:tgtEl>
                                        <p:attrNameLst>
                                          <p:attrName>style.visibility</p:attrName>
                                        </p:attrNameLst>
                                      </p:cBhvr>
                                      <p:to>
                                        <p:strVal val="visible"/>
                                      </p:to>
                                    </p:set>
                                    <p:anim calcmode="lin" valueType="num">
                                      <p:cBhvr additive="base">
                                        <p:cTn id="7" dur="1000" fill="hold"/>
                                        <p:tgtEl>
                                          <p:spTgt spid="4">
                                            <p:graphicEl>
                                              <a:dgm id="{9ABBB128-4DBF-4DB7-A7C5-6A09AFE44153}"/>
                                            </p:graphic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graphicEl>
                                              <a:dgm id="{9ABBB128-4DBF-4DB7-A7C5-6A09AFE44153}"/>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C9CDE6AD-BB79-4A75-9CCD-254598FB54B0}"/>
                                            </p:graphicEl>
                                          </p:spTgt>
                                        </p:tgtEl>
                                        <p:attrNameLst>
                                          <p:attrName>style.visibility</p:attrName>
                                        </p:attrNameLst>
                                      </p:cBhvr>
                                      <p:to>
                                        <p:strVal val="visible"/>
                                      </p:to>
                                    </p:set>
                                    <p:anim calcmode="lin" valueType="num">
                                      <p:cBhvr additive="base">
                                        <p:cTn id="13" dur="1000" fill="hold"/>
                                        <p:tgtEl>
                                          <p:spTgt spid="4">
                                            <p:graphicEl>
                                              <a:dgm id="{C9CDE6AD-BB79-4A75-9CCD-254598FB54B0}"/>
                                            </p:graphic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graphicEl>
                                              <a:dgm id="{C9CDE6AD-BB79-4A75-9CCD-254598FB54B0}"/>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graphicEl>
                                              <a:dgm id="{0FA2DC57-345E-45E2-9B3B-44CEB2ACEC40}"/>
                                            </p:graphicEl>
                                          </p:spTgt>
                                        </p:tgtEl>
                                        <p:attrNameLst>
                                          <p:attrName>style.visibility</p:attrName>
                                        </p:attrNameLst>
                                      </p:cBhvr>
                                      <p:to>
                                        <p:strVal val="visible"/>
                                      </p:to>
                                    </p:set>
                                    <p:anim calcmode="lin" valueType="num">
                                      <p:cBhvr additive="base">
                                        <p:cTn id="19" dur="1000" fill="hold"/>
                                        <p:tgtEl>
                                          <p:spTgt spid="4">
                                            <p:graphicEl>
                                              <a:dgm id="{0FA2DC57-345E-45E2-9B3B-44CEB2ACEC40}"/>
                                            </p:graphic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4">
                                            <p:graphicEl>
                                              <a:dgm id="{0FA2DC57-345E-45E2-9B3B-44CEB2ACEC40}"/>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graphicEl>
                                              <a:dgm id="{9F34475A-EC39-4437-9A4E-FE9F7DCCE24E}"/>
                                            </p:graphicEl>
                                          </p:spTgt>
                                        </p:tgtEl>
                                        <p:attrNameLst>
                                          <p:attrName>style.visibility</p:attrName>
                                        </p:attrNameLst>
                                      </p:cBhvr>
                                      <p:to>
                                        <p:strVal val="visible"/>
                                      </p:to>
                                    </p:set>
                                    <p:anim calcmode="lin" valueType="num">
                                      <p:cBhvr additive="base">
                                        <p:cTn id="25" dur="1000" fill="hold"/>
                                        <p:tgtEl>
                                          <p:spTgt spid="4">
                                            <p:graphicEl>
                                              <a:dgm id="{9F34475A-EC39-4437-9A4E-FE9F7DCCE24E}"/>
                                            </p:graphic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4">
                                            <p:graphicEl>
                                              <a:dgm id="{9F34475A-EC39-4437-9A4E-FE9F7DCCE24E}"/>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628535" y="145529"/>
            <a:ext cx="7520044"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fontAlgn="auto">
              <a:spcAft>
                <a:spcPts val="0"/>
              </a:spcAft>
            </a:pPr>
            <a:r>
              <a:rPr lang="zh-TW" altLang="en-US" sz="4399" b="1" dirty="0">
                <a:solidFill>
                  <a:prstClr val="white"/>
                </a:solidFill>
                <a:latin typeface="微軟正黑體" panose="020B0604030504040204" pitchFamily="34" charset="-120"/>
                <a:ea typeface="微軟正黑體" panose="020B0604030504040204" pitchFamily="34" charset="-120"/>
              </a:rPr>
              <a:t>商機</a:t>
            </a:r>
            <a:r>
              <a:rPr lang="zh-TW" altLang="en-US" sz="4399" b="1" dirty="0" smtClean="0">
                <a:solidFill>
                  <a:prstClr val="white"/>
                </a:solidFill>
                <a:latin typeface="微軟正黑體" panose="020B0604030504040204" pitchFamily="34" charset="-120"/>
                <a:ea typeface="微軟正黑體" panose="020B0604030504040204" pitchFamily="34" charset="-120"/>
              </a:rPr>
              <a:t>無限</a:t>
            </a:r>
            <a:r>
              <a:rPr lang="en-MY" sz="4399" b="1" dirty="0" smtClean="0">
                <a:solidFill>
                  <a:prstClr val="white"/>
                </a:solidFill>
                <a:latin typeface="微軟正黑體" panose="020B0604030504040204" pitchFamily="34" charset="-120"/>
                <a:ea typeface="微軟正黑體" panose="020B0604030504040204" pitchFamily="34" charset="-120"/>
              </a:rPr>
              <a:t> – </a:t>
            </a:r>
            <a:r>
              <a:rPr lang="en-MY" sz="4399" b="1" dirty="0">
                <a:solidFill>
                  <a:prstClr val="white"/>
                </a:solidFill>
                <a:latin typeface="微軟正黑體" panose="020B0604030504040204" pitchFamily="34" charset="-120"/>
                <a:ea typeface="微軟正黑體" panose="020B0604030504040204" pitchFamily="34" charset="-120"/>
              </a:rPr>
              <a:t/>
            </a:r>
            <a:br>
              <a:rPr lang="en-MY" sz="4399" b="1" dirty="0">
                <a:solidFill>
                  <a:prstClr val="white"/>
                </a:solidFill>
                <a:latin typeface="微軟正黑體" panose="020B0604030504040204" pitchFamily="34" charset="-120"/>
                <a:ea typeface="微軟正黑體" panose="020B0604030504040204" pitchFamily="34" charset="-120"/>
              </a:rPr>
            </a:br>
            <a:r>
              <a:rPr lang="zh-TW" altLang="en-US" sz="4399" b="1" dirty="0" smtClean="0">
                <a:solidFill>
                  <a:prstClr val="white"/>
                </a:solidFill>
                <a:latin typeface="微軟正黑體" panose="020B0604030504040204" pitchFamily="34" charset="-120"/>
                <a:ea typeface="微軟正黑體" panose="020B0604030504040204" pitchFamily="34" charset="-120"/>
              </a:rPr>
              <a:t>馬來西亞直銷之市場發展</a:t>
            </a:r>
            <a:endParaRPr lang="en-MY" sz="4399" b="1" dirty="0">
              <a:solidFill>
                <a:prstClr val="white"/>
              </a:solidFill>
              <a:latin typeface="微軟正黑體" panose="020B0604030504040204" pitchFamily="34" charset="-120"/>
              <a:ea typeface="微軟正黑體" panose="020B0604030504040204" pitchFamily="34" charset="-120"/>
            </a:endParaRPr>
          </a:p>
        </p:txBody>
      </p:sp>
      <p:sp>
        <p:nvSpPr>
          <p:cNvPr id="7" name="Content Placeholder 2"/>
          <p:cNvSpPr txBox="1">
            <a:spLocks/>
          </p:cNvSpPr>
          <p:nvPr/>
        </p:nvSpPr>
        <p:spPr>
          <a:xfrm>
            <a:off x="520495" y="1569615"/>
            <a:ext cx="8211050" cy="195848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fontAlgn="auto">
              <a:spcAft>
                <a:spcPts val="0"/>
              </a:spcAft>
              <a:buClr>
                <a:srgbClr val="545454"/>
              </a:buClr>
              <a:defRPr/>
            </a:pPr>
            <a:r>
              <a:rPr lang="en-US" altLang="zh-TW" sz="3200" b="1" dirty="0" smtClean="0">
                <a:solidFill>
                  <a:prstClr val="white"/>
                </a:solidFill>
                <a:latin typeface="微軟正黑體" panose="020B0604030504040204" pitchFamily="34" charset="-120"/>
                <a:ea typeface="微軟正黑體" panose="020B0604030504040204" pitchFamily="34" charset="-120"/>
              </a:rPr>
              <a:t>2016</a:t>
            </a:r>
            <a:r>
              <a:rPr lang="zh-TW" altLang="en-US" sz="3200" b="1" dirty="0" smtClean="0">
                <a:solidFill>
                  <a:prstClr val="white"/>
                </a:solidFill>
                <a:latin typeface="微軟正黑體" panose="020B0604030504040204" pitchFamily="34" charset="-120"/>
                <a:ea typeface="微軟正黑體" panose="020B0604030504040204" pitchFamily="34" charset="-120"/>
              </a:rPr>
              <a:t>年的發展相較於</a:t>
            </a:r>
            <a:r>
              <a:rPr lang="en-US" altLang="zh-TW" sz="3200" b="1" dirty="0" smtClean="0">
                <a:solidFill>
                  <a:prstClr val="white"/>
                </a:solidFill>
                <a:latin typeface="微軟正黑體" panose="020B0604030504040204" pitchFamily="34" charset="-120"/>
                <a:ea typeface="微軟正黑體" panose="020B0604030504040204" pitchFamily="34" charset="-120"/>
              </a:rPr>
              <a:t>2015</a:t>
            </a:r>
            <a:r>
              <a:rPr lang="zh-TW" altLang="en-US" sz="3200" b="1" dirty="0" smtClean="0">
                <a:solidFill>
                  <a:prstClr val="white"/>
                </a:solidFill>
                <a:latin typeface="微軟正黑體" panose="020B0604030504040204" pitchFamily="34" charset="-120"/>
                <a:ea typeface="微軟正黑體" panose="020B0604030504040204" pitchFamily="34" charset="-120"/>
              </a:rPr>
              <a:t>年更加強勁。</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fontAlgn="auto">
              <a:spcAft>
                <a:spcPts val="0"/>
              </a:spcAft>
              <a:buClr>
                <a:srgbClr val="545454"/>
              </a:buClr>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馬來西亞消費者一直都相當歡迎直銷。</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marL="45720" indent="0" fontAlgn="auto">
              <a:spcAft>
                <a:spcPts val="0"/>
              </a:spcAft>
              <a:buClr>
                <a:srgbClr val="545454"/>
              </a:buClr>
              <a:buFont typeface="Arial" pitchFamily="34" charset="0"/>
              <a:buNone/>
              <a:defRPr/>
            </a:pPr>
            <a:endParaRPr lang="en-MY" sz="2800" b="1" dirty="0">
              <a:solidFill>
                <a:srgbClr val="545454"/>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15" y="3539496"/>
            <a:ext cx="6866932" cy="2619375"/>
          </a:xfrm>
          <a:prstGeom prst="rect">
            <a:avLst/>
          </a:prstGeom>
        </p:spPr>
      </p:pic>
      <p:sp>
        <p:nvSpPr>
          <p:cNvPr id="10" name="Rectangle 9"/>
          <p:cNvSpPr/>
          <p:nvPr/>
        </p:nvSpPr>
        <p:spPr>
          <a:xfrm>
            <a:off x="824514" y="6340207"/>
            <a:ext cx="4265591" cy="369332"/>
          </a:xfrm>
          <a:prstGeom prst="rect">
            <a:avLst/>
          </a:prstGeom>
        </p:spPr>
        <p:txBody>
          <a:bodyPr wrap="none">
            <a:spAutoFit/>
          </a:bodyPr>
          <a:lstStyle/>
          <a:p>
            <a:pPr marL="45720" defTabSz="914400" fontAlgn="auto">
              <a:spcBef>
                <a:spcPts val="0"/>
              </a:spcBef>
              <a:spcAft>
                <a:spcPts val="0"/>
              </a:spcAft>
            </a:pPr>
            <a:r>
              <a:rPr lang="en-MY" sz="1800" i="1" dirty="0" smtClean="0">
                <a:solidFill>
                  <a:prstClr val="white"/>
                </a:solidFill>
                <a:latin typeface="Century Gothic"/>
                <a:cs typeface="+mn-cs"/>
              </a:rPr>
              <a:t>Sources: </a:t>
            </a:r>
            <a:r>
              <a:rPr lang="en-MY" sz="1800" i="1" dirty="0" err="1">
                <a:solidFill>
                  <a:prstClr val="white"/>
                </a:solidFill>
                <a:latin typeface="Century Gothic"/>
                <a:cs typeface="+mn-cs"/>
              </a:rPr>
              <a:t>Euromonitor</a:t>
            </a:r>
            <a:r>
              <a:rPr lang="en-MY" sz="1800" i="1" dirty="0">
                <a:solidFill>
                  <a:prstClr val="white"/>
                </a:solidFill>
                <a:latin typeface="Century Gothic"/>
                <a:cs typeface="+mn-cs"/>
              </a:rPr>
              <a:t>/Malaysia/2016</a:t>
            </a:r>
          </a:p>
        </p:txBody>
      </p:sp>
    </p:spTree>
    <p:extLst>
      <p:ext uri="{BB962C8B-B14F-4D97-AF65-F5344CB8AC3E}">
        <p14:creationId xmlns:p14="http://schemas.microsoft.com/office/powerpoint/2010/main" val="2479464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466474" y="274638"/>
            <a:ext cx="7616830" cy="12147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fontAlgn="auto">
              <a:spcAft>
                <a:spcPts val="0"/>
              </a:spcAft>
            </a:pPr>
            <a:r>
              <a:rPr lang="zh-TW" altLang="en-US" sz="4399" b="1" dirty="0">
                <a:solidFill>
                  <a:prstClr val="white"/>
                </a:solidFill>
                <a:latin typeface="微軟正黑體" panose="020B0604030504040204" pitchFamily="34" charset="-120"/>
                <a:ea typeface="微軟正黑體" panose="020B0604030504040204" pitchFamily="34" charset="-120"/>
              </a:rPr>
              <a:t>商機無限</a:t>
            </a:r>
            <a:r>
              <a:rPr lang="en-MY" altLang="zh-TW" sz="4399" b="1" dirty="0">
                <a:solidFill>
                  <a:prstClr val="white"/>
                </a:solidFill>
                <a:latin typeface="微軟正黑體" panose="020B0604030504040204" pitchFamily="34" charset="-120"/>
                <a:ea typeface="微軟正黑體" panose="020B0604030504040204" pitchFamily="34" charset="-120"/>
              </a:rPr>
              <a:t> – </a:t>
            </a:r>
            <a:br>
              <a:rPr lang="en-MY" altLang="zh-TW" sz="4399" b="1" dirty="0">
                <a:solidFill>
                  <a:prstClr val="white"/>
                </a:solidFill>
                <a:latin typeface="微軟正黑體" panose="020B0604030504040204" pitchFamily="34" charset="-120"/>
                <a:ea typeface="微軟正黑體" panose="020B0604030504040204" pitchFamily="34" charset="-120"/>
              </a:rPr>
            </a:br>
            <a:r>
              <a:rPr lang="zh-TW" altLang="en-US" sz="4399" b="1" dirty="0" smtClean="0">
                <a:solidFill>
                  <a:prstClr val="white"/>
                </a:solidFill>
                <a:latin typeface="微軟正黑體" panose="020B0604030504040204" pitchFamily="34" charset="-120"/>
                <a:ea typeface="微軟正黑體" panose="020B0604030504040204" pitchFamily="34" charset="-120"/>
              </a:rPr>
              <a:t>馬來西亞直銷市場</a:t>
            </a:r>
            <a:endParaRPr lang="en-MY" altLang="zh-TW" sz="4399" b="1" dirty="0">
              <a:solidFill>
                <a:prstClr val="white"/>
              </a:solidFill>
              <a:latin typeface="微軟正黑體" panose="020B0604030504040204" pitchFamily="34" charset="-120"/>
              <a:ea typeface="微軟正黑體" panose="020B0604030504040204" pitchFamily="34" charset="-120"/>
            </a:endParaRPr>
          </a:p>
        </p:txBody>
      </p:sp>
      <p:pic>
        <p:nvPicPr>
          <p:cNvPr id="7" name="Picture 2" descr="Direct Selling Reg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200" y="1628801"/>
            <a:ext cx="3579288" cy="37444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85200" y="5776848"/>
            <a:ext cx="3579288" cy="707886"/>
          </a:xfrm>
          <a:prstGeom prst="rect">
            <a:avLst/>
          </a:prstGeom>
        </p:spPr>
        <p:txBody>
          <a:bodyPr wrap="square">
            <a:spAutoFit/>
          </a:bodyPr>
          <a:lstStyle/>
          <a:p>
            <a:pPr defTabSz="914400" eaLnBrk="0" fontAlgn="t" hangingPunct="0"/>
            <a:r>
              <a:rPr lang="zh-TW" altLang="en-US" sz="2000" b="1" dirty="0" smtClean="0">
                <a:solidFill>
                  <a:prstClr val="white"/>
                </a:solidFill>
                <a:latin typeface="微軟正黑體" panose="020B0604030504040204" pitchFamily="34" charset="-120"/>
                <a:ea typeface="微軟正黑體" panose="020B0604030504040204" pitchFamily="34" charset="-120"/>
                <a:cs typeface="+mn-cs"/>
              </a:rPr>
              <a:t>亞太地區是世界直銷版圖中最大的區域，佔全球</a:t>
            </a:r>
            <a:r>
              <a:rPr lang="en-US" altLang="zh-TW" sz="2000" b="1" dirty="0" smtClean="0">
                <a:solidFill>
                  <a:prstClr val="white"/>
                </a:solidFill>
                <a:latin typeface="微軟正黑體" panose="020B0604030504040204" pitchFamily="34" charset="-120"/>
                <a:ea typeface="微軟正黑體" panose="020B0604030504040204" pitchFamily="34" charset="-120"/>
                <a:cs typeface="+mn-cs"/>
              </a:rPr>
              <a:t>46</a:t>
            </a:r>
            <a:r>
              <a:rPr lang="zh-TW" altLang="en-US" sz="2000" b="1" dirty="0" smtClean="0">
                <a:solidFill>
                  <a:prstClr val="white"/>
                </a:solidFill>
                <a:latin typeface="微軟正黑體" panose="020B0604030504040204" pitchFamily="34" charset="-120"/>
                <a:ea typeface="微軟正黑體" panose="020B0604030504040204" pitchFamily="34" charset="-120"/>
                <a:cs typeface="+mn-cs"/>
              </a:rPr>
              <a:t>％。</a:t>
            </a:r>
            <a:endParaRPr lang="en-MY" sz="2000" b="1" dirty="0">
              <a:solidFill>
                <a:prstClr val="white"/>
              </a:solidFill>
              <a:latin typeface="微軟正黑體" panose="020B0604030504040204" pitchFamily="34" charset="-120"/>
              <a:ea typeface="微軟正黑體" panose="020B0604030504040204" pitchFamily="34" charset="-120"/>
              <a:cs typeface="+mn-cs"/>
            </a:endParaRPr>
          </a:p>
        </p:txBody>
      </p:sp>
      <p:sp>
        <p:nvSpPr>
          <p:cNvPr id="10" name="Content Placeholder 2"/>
          <p:cNvSpPr txBox="1">
            <a:spLocks/>
          </p:cNvSpPr>
          <p:nvPr/>
        </p:nvSpPr>
        <p:spPr>
          <a:xfrm>
            <a:off x="340172" y="1628801"/>
            <a:ext cx="4591706" cy="3168352"/>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fontAlgn="auto">
              <a:lnSpc>
                <a:spcPct val="100000"/>
              </a:lnSpc>
              <a:spcBef>
                <a:spcPts val="0"/>
              </a:spcBef>
              <a:spcAft>
                <a:spcPts val="0"/>
              </a:spcAft>
              <a:buClr>
                <a:srgbClr val="545454"/>
              </a:buClr>
              <a:buFont typeface="Arial" pitchFamily="34" charset="0"/>
              <a:buNone/>
            </a:pPr>
            <a:r>
              <a:rPr lang="zh-TW" altLang="en-US" sz="3200" b="1" dirty="0" smtClean="0">
                <a:solidFill>
                  <a:prstClr val="white"/>
                </a:solidFill>
                <a:latin typeface="微軟正黑體" panose="020B0604030504040204" pitchFamily="34" charset="-120"/>
                <a:ea typeface="微軟正黑體" panose="020B0604030504040204" pitchFamily="34" charset="-120"/>
              </a:rPr>
              <a:t>馬來西亞是</a:t>
            </a:r>
            <a:r>
              <a:rPr lang="en-US" altLang="zh-TW" sz="3200" b="1" dirty="0" smtClean="0">
                <a:solidFill>
                  <a:prstClr val="white"/>
                </a:solidFill>
                <a:latin typeface="微軟正黑體" panose="020B0604030504040204" pitchFamily="34" charset="-120"/>
                <a:ea typeface="微軟正黑體" panose="020B0604030504040204" pitchFamily="34" charset="-120"/>
              </a:rPr>
              <a:t>2015</a:t>
            </a:r>
            <a:r>
              <a:rPr lang="zh-TW" altLang="en-US" sz="3200" b="1" dirty="0" smtClean="0">
                <a:solidFill>
                  <a:prstClr val="white"/>
                </a:solidFill>
                <a:latin typeface="微軟正黑體" panose="020B0604030504040204" pitchFamily="34" charset="-120"/>
                <a:ea typeface="微軟正黑體" panose="020B0604030504040204" pitchFamily="34" charset="-120"/>
              </a:rPr>
              <a:t>年世界</a:t>
            </a:r>
            <a:r>
              <a:rPr lang="zh-TW" altLang="en-US" sz="3200" b="1" dirty="0">
                <a:solidFill>
                  <a:prstClr val="white"/>
                </a:solidFill>
                <a:latin typeface="微軟正黑體" panose="020B0604030504040204" pitchFamily="34" charset="-120"/>
                <a:ea typeface="微軟正黑體" panose="020B0604030504040204" pitchFamily="34" charset="-120"/>
              </a:rPr>
              <a:t>直</a:t>
            </a:r>
            <a:r>
              <a:rPr lang="zh-TW" altLang="en-US" sz="3200" b="1" dirty="0" smtClean="0">
                <a:solidFill>
                  <a:prstClr val="white"/>
                </a:solidFill>
                <a:latin typeface="微軟正黑體" panose="020B0604030504040204" pitchFamily="34" charset="-120"/>
                <a:ea typeface="微軟正黑體" panose="020B0604030504040204" pitchFamily="34" charset="-120"/>
              </a:rPr>
              <a:t>銷市場的第</a:t>
            </a:r>
            <a:r>
              <a:rPr lang="en-US" altLang="zh-TW" sz="6000" b="1" dirty="0">
                <a:solidFill>
                  <a:prstClr val="white"/>
                </a:solidFill>
                <a:latin typeface="微軟正黑體" panose="020B0604030504040204" pitchFamily="34" charset="-120"/>
                <a:ea typeface="微軟正黑體" panose="020B0604030504040204" pitchFamily="34" charset="-120"/>
              </a:rPr>
              <a:t>9</a:t>
            </a:r>
            <a:r>
              <a:rPr lang="zh-TW" altLang="en-US" sz="3200" b="1" dirty="0" smtClean="0">
                <a:solidFill>
                  <a:prstClr val="white"/>
                </a:solidFill>
                <a:latin typeface="微軟正黑體" panose="020B0604030504040204" pitchFamily="34" charset="-120"/>
                <a:ea typeface="微軟正黑體" panose="020B0604030504040204" pitchFamily="34" charset="-120"/>
              </a:rPr>
              <a:t>大國家。</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marL="45720" indent="0" fontAlgn="auto">
              <a:lnSpc>
                <a:spcPct val="100000"/>
              </a:lnSpc>
              <a:spcBef>
                <a:spcPts val="0"/>
              </a:spcBef>
              <a:spcAft>
                <a:spcPts val="0"/>
              </a:spcAft>
              <a:buClr>
                <a:srgbClr val="545454"/>
              </a:buClr>
              <a:buFont typeface="Arial" pitchFamily="34" charset="0"/>
              <a:buNone/>
            </a:pPr>
            <a:r>
              <a:rPr lang="zh-TW" altLang="en-US" sz="3200" b="1" dirty="0" smtClean="0">
                <a:solidFill>
                  <a:prstClr val="white"/>
                </a:solidFill>
                <a:latin typeface="微軟正黑體" panose="020B0604030504040204" pitchFamily="34" charset="-120"/>
                <a:ea typeface="微軟正黑體" panose="020B0604030504040204" pitchFamily="34" charset="-120"/>
              </a:rPr>
              <a:t>亞太地區的第</a:t>
            </a:r>
            <a:r>
              <a:rPr lang="en-US" altLang="zh-TW" sz="6000" b="1" dirty="0" smtClean="0">
                <a:solidFill>
                  <a:prstClr val="white"/>
                </a:solidFill>
                <a:latin typeface="微軟正黑體" panose="020B0604030504040204" pitchFamily="34" charset="-120"/>
                <a:ea typeface="微軟正黑體" panose="020B0604030504040204" pitchFamily="34" charset="-120"/>
              </a:rPr>
              <a:t>4</a:t>
            </a:r>
            <a:r>
              <a:rPr lang="zh-TW" altLang="en-US" sz="3200" b="1" dirty="0" smtClean="0">
                <a:solidFill>
                  <a:prstClr val="white"/>
                </a:solidFill>
                <a:latin typeface="微軟正黑體" panose="020B0604030504040204" pitchFamily="34" charset="-120"/>
                <a:ea typeface="微軟正黑體" panose="020B0604030504040204" pitchFamily="34" charset="-120"/>
              </a:rPr>
              <a:t>大國家。</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marL="45720" indent="0" fontAlgn="auto">
              <a:lnSpc>
                <a:spcPct val="100000"/>
              </a:lnSpc>
              <a:spcBef>
                <a:spcPts val="0"/>
              </a:spcBef>
              <a:spcAft>
                <a:spcPts val="0"/>
              </a:spcAft>
              <a:buClr>
                <a:srgbClr val="545454"/>
              </a:buClr>
              <a:buFont typeface="Arial" pitchFamily="34" charset="0"/>
              <a:buNone/>
            </a:pPr>
            <a:r>
              <a:rPr lang="zh-TW" altLang="en-US" sz="3200" b="1" dirty="0" smtClean="0">
                <a:solidFill>
                  <a:prstClr val="white"/>
                </a:solidFill>
                <a:latin typeface="微軟正黑體" panose="020B0604030504040204" pitchFamily="34" charset="-120"/>
                <a:ea typeface="微軟正黑體" panose="020B0604030504040204" pitchFamily="34" charset="-120"/>
              </a:rPr>
              <a:t>總人口的</a:t>
            </a:r>
            <a:r>
              <a:rPr lang="en-MY" sz="3200" b="1" dirty="0" smtClean="0">
                <a:solidFill>
                  <a:prstClr val="white"/>
                </a:solidFill>
                <a:latin typeface="微軟正黑體" panose="020B0604030504040204" pitchFamily="34" charset="-120"/>
                <a:ea typeface="微軟正黑體" panose="020B0604030504040204" pitchFamily="34" charset="-120"/>
              </a:rPr>
              <a:t>14%(430</a:t>
            </a:r>
            <a:r>
              <a:rPr lang="zh-TW" altLang="en-US" sz="3200" b="1" dirty="0" smtClean="0">
                <a:solidFill>
                  <a:prstClr val="white"/>
                </a:solidFill>
                <a:latin typeface="微軟正黑體" panose="020B0604030504040204" pitchFamily="34" charset="-120"/>
                <a:ea typeface="微軟正黑體" panose="020B0604030504040204" pitchFamily="34" charset="-120"/>
              </a:rPr>
              <a:t>萬</a:t>
            </a:r>
            <a:r>
              <a:rPr lang="en-US" altLang="zh-TW" sz="3200" b="1" dirty="0" smtClean="0">
                <a:solidFill>
                  <a:prstClr val="white"/>
                </a:solidFill>
                <a:latin typeface="微軟正黑體" panose="020B0604030504040204" pitchFamily="34" charset="-120"/>
                <a:ea typeface="微軟正黑體" panose="020B0604030504040204" pitchFamily="34" charset="-120"/>
              </a:rPr>
              <a:t>)</a:t>
            </a:r>
            <a:r>
              <a:rPr lang="zh-TW" altLang="en-US" sz="3200" b="1" dirty="0" smtClean="0">
                <a:solidFill>
                  <a:prstClr val="white"/>
                </a:solidFill>
                <a:latin typeface="微軟正黑體" panose="020B0604030504040204" pitchFamily="34" charset="-120"/>
                <a:ea typeface="微軟正黑體" panose="020B0604030504040204" pitchFamily="34" charset="-120"/>
              </a:rPr>
              <a:t>從事直銷行業</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fontAlgn="auto">
              <a:spcAft>
                <a:spcPts val="0"/>
              </a:spcAft>
              <a:buClr>
                <a:srgbClr val="545454"/>
              </a:buClr>
            </a:pPr>
            <a:endParaRPr lang="en-MY" sz="3200" b="1" dirty="0">
              <a:solidFill>
                <a:srgbClr val="545454"/>
              </a:solidFill>
              <a:latin typeface="微軟正黑體" panose="020B0604030504040204" pitchFamily="34" charset="-120"/>
              <a:ea typeface="微軟正黑體" panose="020B0604030504040204" pitchFamily="34" charset="-120"/>
            </a:endParaRPr>
          </a:p>
        </p:txBody>
      </p:sp>
      <p:sp>
        <p:nvSpPr>
          <p:cNvPr id="11" name="Rectangle 10"/>
          <p:cNvSpPr/>
          <p:nvPr/>
        </p:nvSpPr>
        <p:spPr>
          <a:xfrm>
            <a:off x="135955" y="5776848"/>
            <a:ext cx="5103424" cy="1077218"/>
          </a:xfrm>
          <a:prstGeom prst="rect">
            <a:avLst/>
          </a:prstGeom>
        </p:spPr>
        <p:txBody>
          <a:bodyPr wrap="square">
            <a:spAutoFit/>
          </a:bodyPr>
          <a:lstStyle/>
          <a:p>
            <a:pPr defTabSz="914400" fontAlgn="auto">
              <a:spcBef>
                <a:spcPts val="0"/>
              </a:spcBef>
              <a:spcAft>
                <a:spcPts val="0"/>
              </a:spcAft>
            </a:pPr>
            <a:r>
              <a:rPr lang="zh-TW" altLang="en-US" sz="1600" i="1" dirty="0" smtClean="0">
                <a:solidFill>
                  <a:prstClr val="white"/>
                </a:solidFill>
                <a:latin typeface="Calibri" panose="020F0502020204030204"/>
                <a:cs typeface="+mn-cs"/>
              </a:rPr>
              <a:t>資料來源</a:t>
            </a:r>
            <a:r>
              <a:rPr lang="en-MY" sz="1600" i="1" dirty="0" smtClean="0">
                <a:solidFill>
                  <a:prstClr val="white"/>
                </a:solidFill>
                <a:latin typeface="Calibri" panose="020F0502020204030204"/>
                <a:cs typeface="+mn-cs"/>
              </a:rPr>
              <a:t>: </a:t>
            </a:r>
            <a:r>
              <a:rPr lang="en-MY" sz="1600" i="1" dirty="0">
                <a:solidFill>
                  <a:prstClr val="white"/>
                </a:solidFill>
                <a:latin typeface="Calibri" panose="020F0502020204030204"/>
                <a:cs typeface="+mn-cs"/>
              </a:rPr>
              <a:t>WFDSA report of 2015</a:t>
            </a:r>
            <a:br>
              <a:rPr lang="en-MY" sz="1600" i="1" dirty="0">
                <a:solidFill>
                  <a:prstClr val="white"/>
                </a:solidFill>
                <a:latin typeface="Calibri" panose="020F0502020204030204"/>
                <a:cs typeface="+mn-cs"/>
              </a:rPr>
            </a:br>
            <a:r>
              <a:rPr lang="en-MY" sz="1600" i="1" dirty="0" smtClean="0">
                <a:solidFill>
                  <a:prstClr val="white"/>
                </a:solidFill>
                <a:latin typeface="Calibri" panose="020F0502020204030204"/>
                <a:cs typeface="+mn-cs"/>
              </a:rPr>
              <a:t>ASENSHIA</a:t>
            </a:r>
            <a:r>
              <a:rPr lang="en-MY" sz="1600" i="1" dirty="0">
                <a:solidFill>
                  <a:prstClr val="white"/>
                </a:solidFill>
                <a:latin typeface="Calibri" panose="020F0502020204030204"/>
                <a:cs typeface="+mn-cs"/>
              </a:rPr>
              <a:t>, World Bank, WFDSA, </a:t>
            </a:r>
            <a:r>
              <a:rPr lang="en-MY" sz="1600" i="1" dirty="0" err="1">
                <a:solidFill>
                  <a:prstClr val="white"/>
                </a:solidFill>
                <a:latin typeface="Calibri" panose="020F0502020204030204"/>
                <a:cs typeface="+mn-cs"/>
              </a:rPr>
              <a:t>Euromonitor</a:t>
            </a:r>
            <a:r>
              <a:rPr lang="en-MY" sz="1600" i="1" dirty="0">
                <a:solidFill>
                  <a:prstClr val="white"/>
                </a:solidFill>
                <a:latin typeface="Calibri" panose="020F0502020204030204"/>
                <a:cs typeface="+mn-cs"/>
              </a:rPr>
              <a:t>, </a:t>
            </a:r>
            <a:r>
              <a:rPr lang="en-MY" sz="1600" i="1" dirty="0" smtClean="0">
                <a:solidFill>
                  <a:prstClr val="white"/>
                </a:solidFill>
                <a:latin typeface="Calibri" panose="020F0502020204030204"/>
                <a:cs typeface="+mn-cs"/>
              </a:rPr>
              <a:t>Wikipedia, CAGR</a:t>
            </a:r>
            <a:r>
              <a:rPr lang="en-MY" sz="1600" i="1" dirty="0">
                <a:solidFill>
                  <a:prstClr val="white"/>
                </a:solidFill>
                <a:latin typeface="Calibri" panose="020F0502020204030204"/>
                <a:cs typeface="+mn-cs"/>
              </a:rPr>
              <a:t>: Compound Annual Growth Rate expressed in Constant USD 2014, between 2011 and 2014</a:t>
            </a:r>
            <a:endParaRPr lang="en-MY" sz="1600" i="1" dirty="0">
              <a:solidFill>
                <a:prstClr val="white"/>
              </a:solidFill>
              <a:latin typeface="Century Gothic"/>
              <a:cs typeface="+mn-cs"/>
            </a:endParaRPr>
          </a:p>
        </p:txBody>
      </p:sp>
    </p:spTree>
    <p:extLst>
      <p:ext uri="{BB962C8B-B14F-4D97-AF65-F5344CB8AC3E}">
        <p14:creationId xmlns:p14="http://schemas.microsoft.com/office/powerpoint/2010/main" val="34169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358434" y="642269"/>
            <a:ext cx="8589191" cy="9221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fontAlgn="auto">
              <a:lnSpc>
                <a:spcPct val="110000"/>
              </a:lnSpc>
              <a:spcAft>
                <a:spcPts val="0"/>
              </a:spcAft>
            </a:pPr>
            <a:r>
              <a:rPr lang="zh-TW" altLang="en-US" sz="4400" b="1" dirty="0" smtClean="0">
                <a:solidFill>
                  <a:prstClr val="white"/>
                </a:solidFill>
                <a:latin typeface="微軟正黑體" panose="020B0604030504040204" pitchFamily="34" charset="-120"/>
                <a:ea typeface="微軟正黑體" panose="020B0604030504040204" pitchFamily="34" charset="-120"/>
              </a:rPr>
              <a:t>商機無限</a:t>
            </a:r>
            <a:r>
              <a:rPr lang="en-MY" sz="4400" b="1" dirty="0" smtClean="0">
                <a:solidFill>
                  <a:prstClr val="white"/>
                </a:solidFill>
                <a:latin typeface="微軟正黑體" panose="020B0604030504040204" pitchFamily="34" charset="-120"/>
                <a:ea typeface="微軟正黑體" panose="020B0604030504040204" pitchFamily="34" charset="-120"/>
              </a:rPr>
              <a:t> - </a:t>
            </a:r>
            <a:br>
              <a:rPr lang="en-MY" sz="4400" b="1" dirty="0" smtClean="0">
                <a:solidFill>
                  <a:prstClr val="white"/>
                </a:solidFill>
                <a:latin typeface="微軟正黑體" panose="020B0604030504040204" pitchFamily="34" charset="-120"/>
                <a:ea typeface="微軟正黑體" panose="020B0604030504040204" pitchFamily="34" charset="-120"/>
              </a:rPr>
            </a:br>
            <a:r>
              <a:rPr lang="zh-TW" altLang="en-US" sz="4400" b="1" dirty="0" smtClean="0">
                <a:solidFill>
                  <a:prstClr val="white"/>
                </a:solidFill>
                <a:latin typeface="微軟正黑體" panose="020B0604030504040204" pitchFamily="34" charset="-120"/>
                <a:ea typeface="微軟正黑體" panose="020B0604030504040204" pitchFamily="34" charset="-120"/>
              </a:rPr>
              <a:t>人口老化、健康意識抬頭</a:t>
            </a:r>
            <a:endParaRPr lang="en-MY" sz="4400" b="1" dirty="0">
              <a:solidFill>
                <a:prstClr val="white"/>
              </a:solidFill>
              <a:latin typeface="微軟正黑體" panose="020B0604030504040204" pitchFamily="34" charset="-120"/>
              <a:ea typeface="微軟正黑體" panose="020B0604030504040204" pitchFamily="34" charset="-120"/>
            </a:endParaRPr>
          </a:p>
        </p:txBody>
      </p:sp>
      <p:pic>
        <p:nvPicPr>
          <p:cNvPr id="7"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54" y="1700808"/>
            <a:ext cx="6078618" cy="3528392"/>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986" y="1694192"/>
            <a:ext cx="2885799" cy="3535008"/>
          </a:xfrm>
          <a:prstGeom prst="rect">
            <a:avLst/>
          </a:prstGeom>
        </p:spPr>
      </p:pic>
      <p:sp>
        <p:nvSpPr>
          <p:cNvPr id="10" name="TextBox 9"/>
          <p:cNvSpPr txBox="1"/>
          <p:nvPr/>
        </p:nvSpPr>
        <p:spPr>
          <a:xfrm>
            <a:off x="1158572" y="6327479"/>
            <a:ext cx="6822702" cy="341632"/>
          </a:xfrm>
          <a:prstGeom prst="rect">
            <a:avLst/>
          </a:prstGeom>
          <a:noFill/>
        </p:spPr>
        <p:txBody>
          <a:bodyPr wrap="none" rtlCol="0">
            <a:spAutoFit/>
          </a:bodyPr>
          <a:lstStyle/>
          <a:p>
            <a:pPr defTabSz="914400" fontAlgn="auto">
              <a:lnSpc>
                <a:spcPct val="90000"/>
              </a:lnSpc>
              <a:spcBef>
                <a:spcPts val="0"/>
              </a:spcBef>
              <a:spcAft>
                <a:spcPts val="0"/>
              </a:spcAft>
            </a:pPr>
            <a:r>
              <a:rPr lang="zh-TW" altLang="en-US" sz="1800" i="1" dirty="0" smtClean="0">
                <a:solidFill>
                  <a:prstClr val="white"/>
                </a:solidFill>
                <a:latin typeface="Century Gothic"/>
                <a:cs typeface="+mn-cs"/>
              </a:rPr>
              <a:t>資料來源</a:t>
            </a:r>
            <a:r>
              <a:rPr lang="en-MY" sz="1800" i="1" dirty="0" smtClean="0">
                <a:solidFill>
                  <a:prstClr val="white"/>
                </a:solidFill>
                <a:latin typeface="Century Gothic"/>
                <a:cs typeface="+mn-cs"/>
              </a:rPr>
              <a:t>: The </a:t>
            </a:r>
            <a:r>
              <a:rPr lang="en-MY" sz="1800" i="1" dirty="0">
                <a:solidFill>
                  <a:prstClr val="white"/>
                </a:solidFill>
                <a:latin typeface="Century Gothic"/>
                <a:cs typeface="+mn-cs"/>
              </a:rPr>
              <a:t>Office of Chief Statistician Malaysia.  July 2016</a:t>
            </a:r>
          </a:p>
        </p:txBody>
      </p:sp>
    </p:spTree>
    <p:extLst>
      <p:ext uri="{BB962C8B-B14F-4D97-AF65-F5344CB8AC3E}">
        <p14:creationId xmlns:p14="http://schemas.microsoft.com/office/powerpoint/2010/main" val="186986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Rectangle 5"/>
          <p:cNvSpPr/>
          <p:nvPr/>
        </p:nvSpPr>
        <p:spPr>
          <a:xfrm>
            <a:off x="414081" y="1556792"/>
            <a:ext cx="5347987" cy="5170646"/>
          </a:xfrm>
          <a:prstGeom prst="rect">
            <a:avLst/>
          </a:prstGeom>
        </p:spPr>
        <p:txBody>
          <a:bodyPr wrap="square">
            <a:spAutoFit/>
          </a:bodyPr>
          <a:lstStyle/>
          <a:p>
            <a:pPr defTabSz="914400" fontAlgn="auto">
              <a:spcBef>
                <a:spcPts val="0"/>
              </a:spcBef>
              <a:spcAft>
                <a:spcPts val="0"/>
              </a:spcAft>
            </a:pP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吉隆坡</a:t>
            </a:r>
            <a:r>
              <a:rPr lang="en-US" sz="3000" b="1" dirty="0" smtClean="0">
                <a:solidFill>
                  <a:prstClr val="white"/>
                </a:solidFill>
                <a:latin typeface="微軟正黑體" panose="020B0604030504040204" pitchFamily="34" charset="-120"/>
                <a:ea typeface="微軟正黑體" panose="020B0604030504040204" pitchFamily="34" charset="-120"/>
                <a:cs typeface="+mn-cs"/>
              </a:rPr>
              <a:t>,  </a:t>
            </a: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馬來西亞</a:t>
            </a:r>
            <a:endParaRPr lang="en-US" sz="3000" b="1" dirty="0">
              <a:solidFill>
                <a:prstClr val="white"/>
              </a:solidFill>
              <a:latin typeface="微軟正黑體" panose="020B0604030504040204" pitchFamily="34" charset="-120"/>
              <a:ea typeface="微軟正黑體" panose="020B0604030504040204" pitchFamily="34" charset="-120"/>
              <a:cs typeface="+mn-cs"/>
            </a:endParaRPr>
          </a:p>
          <a:p>
            <a:pPr defTabSz="914400" fontAlgn="auto">
              <a:spcBef>
                <a:spcPts val="0"/>
              </a:spcBef>
              <a:spcAft>
                <a:spcPts val="0"/>
              </a:spcAft>
            </a:pPr>
            <a:r>
              <a:rPr lang="en-US" sz="3000" b="1" dirty="0" smtClean="0">
                <a:solidFill>
                  <a:prstClr val="white"/>
                </a:solidFill>
                <a:latin typeface="微軟正黑體" panose="020B0604030504040204" pitchFamily="34" charset="-120"/>
                <a:ea typeface="微軟正黑體" panose="020B0604030504040204" pitchFamily="34" charset="-120"/>
                <a:cs typeface="+mn-cs"/>
              </a:rPr>
              <a:t>2016.2.3 </a:t>
            </a: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馬來西亞是亞洲地區最胖的國家，</a:t>
            </a:r>
            <a:r>
              <a:rPr lang="en-US" altLang="zh-TW" sz="3000" b="1" dirty="0" smtClean="0">
                <a:solidFill>
                  <a:prstClr val="white"/>
                </a:solidFill>
                <a:latin typeface="微軟正黑體" panose="020B0604030504040204" pitchFamily="34" charset="-120"/>
                <a:ea typeface="微軟正黑體" panose="020B0604030504040204" pitchFamily="34" charset="-120"/>
                <a:cs typeface="+mn-cs"/>
              </a:rPr>
              <a:t>2015</a:t>
            </a: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年的肥胖人口成長率繼續成長中，總人口中大約有</a:t>
            </a:r>
            <a:r>
              <a:rPr lang="en-US" altLang="zh-TW" sz="3000" b="1" dirty="0" smtClean="0">
                <a:solidFill>
                  <a:prstClr val="white"/>
                </a:solidFill>
                <a:latin typeface="微軟正黑體" panose="020B0604030504040204" pitchFamily="34" charset="-120"/>
                <a:ea typeface="微軟正黑體" panose="020B0604030504040204" pitchFamily="34" charset="-120"/>
                <a:cs typeface="+mn-cs"/>
              </a:rPr>
              <a:t>3</a:t>
            </a: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千萬人有過重、肥胖的問題。</a:t>
            </a:r>
            <a:endParaRPr lang="en-US" sz="3000" b="1" dirty="0">
              <a:solidFill>
                <a:prstClr val="white"/>
              </a:solidFill>
              <a:latin typeface="微軟正黑體" panose="020B0604030504040204" pitchFamily="34" charset="-120"/>
              <a:ea typeface="微軟正黑體" panose="020B0604030504040204" pitchFamily="34" charset="-120"/>
              <a:cs typeface="+mn-cs"/>
            </a:endParaRPr>
          </a:p>
          <a:p>
            <a:pPr defTabSz="914400" fontAlgn="auto">
              <a:spcBef>
                <a:spcPts val="0"/>
              </a:spcBef>
              <a:spcAft>
                <a:spcPts val="0"/>
              </a:spcAft>
            </a:pPr>
            <a:endParaRPr lang="en-US" sz="3000" b="1" dirty="0">
              <a:solidFill>
                <a:prstClr val="white"/>
              </a:solidFill>
              <a:latin typeface="微軟正黑體" panose="020B0604030504040204" pitchFamily="34" charset="-120"/>
              <a:ea typeface="微軟正黑體" panose="020B0604030504040204" pitchFamily="34" charset="-120"/>
              <a:cs typeface="+mn-cs"/>
            </a:endParaRPr>
          </a:p>
          <a:p>
            <a:pPr defTabSz="914400" fontAlgn="auto">
              <a:spcBef>
                <a:spcPts val="0"/>
              </a:spcBef>
              <a:spcAft>
                <a:spcPts val="0"/>
              </a:spcAft>
            </a:pP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肥胖的馬來西亞人佔總人口的</a:t>
            </a:r>
            <a:r>
              <a:rPr lang="en-US" altLang="zh-TW" sz="3000" b="1" dirty="0" smtClean="0">
                <a:solidFill>
                  <a:prstClr val="white"/>
                </a:solidFill>
                <a:latin typeface="微軟正黑體" panose="020B0604030504040204" pitchFamily="34" charset="-120"/>
                <a:ea typeface="微軟正黑體" panose="020B0604030504040204" pitchFamily="34" charset="-120"/>
                <a:cs typeface="+mn-cs"/>
              </a:rPr>
              <a:t>17.7</a:t>
            </a: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％，而整個過重的人口佔總人口的</a:t>
            </a:r>
            <a:r>
              <a:rPr lang="en-US" altLang="zh-TW" sz="3000" b="1" dirty="0" smtClean="0">
                <a:solidFill>
                  <a:prstClr val="white"/>
                </a:solidFill>
                <a:latin typeface="微軟正黑體" panose="020B0604030504040204" pitchFamily="34" charset="-120"/>
                <a:ea typeface="微軟正黑體" panose="020B0604030504040204" pitchFamily="34" charset="-120"/>
                <a:cs typeface="+mn-cs"/>
              </a:rPr>
              <a:t>30</a:t>
            </a:r>
            <a:r>
              <a:rPr lang="zh-TW" altLang="en-US" sz="3000" b="1" dirty="0" smtClean="0">
                <a:solidFill>
                  <a:prstClr val="white"/>
                </a:solidFill>
                <a:latin typeface="微軟正黑體" panose="020B0604030504040204" pitchFamily="34" charset="-120"/>
                <a:ea typeface="微軟正黑體" panose="020B0604030504040204" pitchFamily="34" charset="-120"/>
                <a:cs typeface="+mn-cs"/>
              </a:rPr>
              <a:t>％</a:t>
            </a:r>
            <a:endParaRPr lang="en-US" sz="3000" b="1" dirty="0">
              <a:solidFill>
                <a:prstClr val="white"/>
              </a:solidFill>
              <a:latin typeface="微軟正黑體" panose="020B0604030504040204" pitchFamily="34" charset="-120"/>
              <a:ea typeface="微軟正黑體" panose="020B0604030504040204" pitchFamily="34" charset="-120"/>
              <a:cs typeface="+mn-cs"/>
            </a:endParaRPr>
          </a:p>
          <a:p>
            <a:pPr defTabSz="914400" fontAlgn="auto">
              <a:spcBef>
                <a:spcPts val="0"/>
              </a:spcBef>
              <a:spcAft>
                <a:spcPts val="0"/>
              </a:spcAft>
            </a:pPr>
            <a:endParaRPr lang="en-US" sz="3000" b="1" dirty="0">
              <a:solidFill>
                <a:srgbClr val="545454"/>
              </a:solidFill>
              <a:latin typeface="微軟正黑體" panose="020B0604030504040204" pitchFamily="34" charset="-120"/>
              <a:ea typeface="微軟正黑體" panose="020B0604030504040204" pitchFamily="34" charset="-120"/>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6522" y="2071547"/>
            <a:ext cx="2713828" cy="2713121"/>
          </a:xfrm>
          <a:prstGeom prst="rect">
            <a:avLst/>
          </a:prstGeom>
        </p:spPr>
      </p:pic>
      <p:sp>
        <p:nvSpPr>
          <p:cNvPr id="8" name="Rectangle 7"/>
          <p:cNvSpPr/>
          <p:nvPr/>
        </p:nvSpPr>
        <p:spPr>
          <a:xfrm>
            <a:off x="125198" y="6182264"/>
            <a:ext cx="8893604" cy="584775"/>
          </a:xfrm>
          <a:prstGeom prst="rect">
            <a:avLst/>
          </a:prstGeom>
        </p:spPr>
        <p:txBody>
          <a:bodyPr wrap="square">
            <a:spAutoFit/>
          </a:bodyPr>
          <a:lstStyle/>
          <a:p>
            <a:pPr defTabSz="914400" fontAlgn="auto">
              <a:spcBef>
                <a:spcPts val="0"/>
              </a:spcBef>
              <a:spcAft>
                <a:spcPts val="0"/>
              </a:spcAft>
            </a:pPr>
            <a:r>
              <a:rPr lang="en-US" sz="1600" dirty="0" smtClean="0">
                <a:solidFill>
                  <a:prstClr val="white"/>
                </a:solidFill>
                <a:latin typeface="Century Gothic"/>
                <a:cs typeface="+mn-cs"/>
              </a:rPr>
              <a:t>Sources:  Health </a:t>
            </a:r>
            <a:r>
              <a:rPr lang="en-US" sz="1600" dirty="0">
                <a:solidFill>
                  <a:prstClr val="white"/>
                </a:solidFill>
                <a:latin typeface="Century Gothic"/>
                <a:cs typeface="+mn-cs"/>
              </a:rPr>
              <a:t>Minister Datuk Seri Dr S. </a:t>
            </a:r>
            <a:r>
              <a:rPr lang="en-US" sz="1600" dirty="0" err="1">
                <a:solidFill>
                  <a:prstClr val="white"/>
                </a:solidFill>
                <a:latin typeface="Century Gothic"/>
                <a:cs typeface="+mn-cs"/>
              </a:rPr>
              <a:t>Subramaniam</a:t>
            </a:r>
            <a:r>
              <a:rPr lang="en-US" sz="1600" dirty="0">
                <a:solidFill>
                  <a:prstClr val="white"/>
                </a:solidFill>
                <a:latin typeface="Century Gothic"/>
                <a:cs typeface="+mn-cs"/>
              </a:rPr>
              <a:t>, according to the National Health and Morbidity Survey of 2015, </a:t>
            </a:r>
          </a:p>
        </p:txBody>
      </p:sp>
      <p:sp>
        <p:nvSpPr>
          <p:cNvPr id="10" name="Title 1"/>
          <p:cNvSpPr txBox="1">
            <a:spLocks/>
          </p:cNvSpPr>
          <p:nvPr/>
        </p:nvSpPr>
        <p:spPr>
          <a:xfrm>
            <a:off x="399244" y="188641"/>
            <a:ext cx="8421227" cy="13681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fontAlgn="auto">
              <a:lnSpc>
                <a:spcPct val="100000"/>
              </a:lnSpc>
              <a:spcAft>
                <a:spcPts val="0"/>
              </a:spcAft>
              <a:defRPr/>
            </a:pPr>
            <a:r>
              <a:rPr lang="zh-TW" altLang="en-US" sz="3800" b="1" dirty="0">
                <a:solidFill>
                  <a:prstClr val="white"/>
                </a:solidFill>
                <a:latin typeface="微軟正黑體" panose="020B0604030504040204" pitchFamily="34" charset="-120"/>
                <a:ea typeface="微軟正黑體" panose="020B0604030504040204" pitchFamily="34" charset="-120"/>
              </a:rPr>
              <a:t>商機無限</a:t>
            </a:r>
            <a:r>
              <a:rPr lang="en-MY" altLang="zh-TW" sz="3800" b="1" dirty="0">
                <a:solidFill>
                  <a:prstClr val="white"/>
                </a:solidFill>
                <a:latin typeface="微軟正黑體" panose="020B0604030504040204" pitchFamily="34" charset="-120"/>
                <a:ea typeface="微軟正黑體" panose="020B0604030504040204" pitchFamily="34" charset="-120"/>
              </a:rPr>
              <a:t> - </a:t>
            </a:r>
            <a:br>
              <a:rPr lang="en-MY" altLang="zh-TW" sz="3800" b="1" dirty="0">
                <a:solidFill>
                  <a:prstClr val="white"/>
                </a:solidFill>
                <a:latin typeface="微軟正黑體" panose="020B0604030504040204" pitchFamily="34" charset="-120"/>
                <a:ea typeface="微軟正黑體" panose="020B0604030504040204" pitchFamily="34" charset="-120"/>
              </a:rPr>
            </a:br>
            <a:r>
              <a:rPr lang="zh-TW" altLang="en-US" sz="3800" b="1" dirty="0">
                <a:solidFill>
                  <a:prstClr val="white"/>
                </a:solidFill>
                <a:latin typeface="微軟正黑體" panose="020B0604030504040204" pitchFamily="34" charset="-120"/>
                <a:ea typeface="微軟正黑體" panose="020B0604030504040204" pitchFamily="34" charset="-120"/>
              </a:rPr>
              <a:t>馬來西亞的</a:t>
            </a:r>
            <a:r>
              <a:rPr lang="zh-TW" altLang="en-US" sz="3800" b="1" dirty="0" smtClean="0">
                <a:solidFill>
                  <a:prstClr val="white"/>
                </a:solidFill>
                <a:latin typeface="微軟正黑體" panose="020B0604030504040204" pitchFamily="34" charset="-120"/>
                <a:ea typeface="微軟正黑體" panose="020B0604030504040204" pitchFamily="34" charset="-120"/>
              </a:rPr>
              <a:t>肥胖</a:t>
            </a:r>
            <a:r>
              <a:rPr lang="zh-TW" altLang="en-US" sz="3800" b="1" dirty="0">
                <a:solidFill>
                  <a:prstClr val="white"/>
                </a:solidFill>
                <a:latin typeface="微軟正黑體" panose="020B0604030504040204" pitchFamily="34" charset="-120"/>
                <a:ea typeface="微軟正黑體" panose="020B0604030504040204" pitchFamily="34" charset="-120"/>
              </a:rPr>
              <a:t>統計</a:t>
            </a:r>
            <a:r>
              <a:rPr lang="zh-TW" altLang="en-US" sz="3800" b="1" dirty="0" smtClean="0">
                <a:solidFill>
                  <a:prstClr val="white"/>
                </a:solidFill>
                <a:latin typeface="微軟正黑體" panose="020B0604030504040204" pitchFamily="34" charset="-120"/>
                <a:ea typeface="微軟正黑體" panose="020B0604030504040204" pitchFamily="34" charset="-120"/>
              </a:rPr>
              <a:t>數字已經</a:t>
            </a:r>
            <a:r>
              <a:rPr lang="zh-TW" altLang="en-US" sz="3800" b="1" dirty="0">
                <a:solidFill>
                  <a:prstClr val="white"/>
                </a:solidFill>
                <a:latin typeface="微軟正黑體" panose="020B0604030504040204" pitchFamily="34" charset="-120"/>
                <a:ea typeface="微軟正黑體" panose="020B0604030504040204" pitchFamily="34" charset="-120"/>
              </a:rPr>
              <a:t>響起警鐘</a:t>
            </a:r>
            <a:endParaRPr lang="en-MY" altLang="zh-TW" sz="38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38324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251520" y="-99392"/>
            <a:ext cx="8712967" cy="16238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fontAlgn="auto">
              <a:lnSpc>
                <a:spcPct val="100000"/>
              </a:lnSpc>
              <a:spcAft>
                <a:spcPts val="0"/>
              </a:spcAft>
              <a:defRPr/>
            </a:pPr>
            <a:r>
              <a:rPr lang="zh-TW" altLang="en-US" sz="4400" b="1" dirty="0" smtClean="0">
                <a:solidFill>
                  <a:prstClr val="white"/>
                </a:solidFill>
                <a:latin typeface="微軟正黑體" panose="020B0604030504040204" pitchFamily="34" charset="-120"/>
                <a:ea typeface="微軟正黑體" panose="020B0604030504040204" pitchFamily="34" charset="-120"/>
              </a:rPr>
              <a:t>商機無限</a:t>
            </a:r>
            <a:r>
              <a:rPr lang="en-MY" sz="4400" b="1" dirty="0" smtClean="0">
                <a:solidFill>
                  <a:prstClr val="white"/>
                </a:solidFill>
                <a:latin typeface="微軟正黑體" panose="020B0604030504040204" pitchFamily="34" charset="-120"/>
                <a:ea typeface="微軟正黑體" panose="020B0604030504040204" pitchFamily="34" charset="-120"/>
              </a:rPr>
              <a:t> </a:t>
            </a:r>
            <a:r>
              <a:rPr lang="en-MY" sz="4400" b="1" dirty="0">
                <a:solidFill>
                  <a:prstClr val="white"/>
                </a:solidFill>
                <a:latin typeface="微軟正黑體" panose="020B0604030504040204" pitchFamily="34" charset="-120"/>
                <a:ea typeface="微軟正黑體" panose="020B0604030504040204" pitchFamily="34" charset="-120"/>
              </a:rPr>
              <a:t>- </a:t>
            </a:r>
            <a:br>
              <a:rPr lang="en-MY" sz="4400" b="1" dirty="0">
                <a:solidFill>
                  <a:prstClr val="white"/>
                </a:solidFill>
                <a:latin typeface="微軟正黑體" panose="020B0604030504040204" pitchFamily="34" charset="-120"/>
                <a:ea typeface="微軟正黑體" panose="020B0604030504040204" pitchFamily="34" charset="-120"/>
              </a:rPr>
            </a:br>
            <a:r>
              <a:rPr lang="zh-TW" altLang="en-US" sz="4400" b="1" dirty="0" smtClean="0">
                <a:solidFill>
                  <a:prstClr val="white"/>
                </a:solidFill>
                <a:latin typeface="微軟正黑體" panose="020B0604030504040204" pitchFamily="34" charset="-120"/>
                <a:ea typeface="微軟正黑體" panose="020B0604030504040204" pitchFamily="34" charset="-120"/>
              </a:rPr>
              <a:t>馬來西亞的肥胖問題已經響起警鐘</a:t>
            </a:r>
            <a:endParaRPr lang="en-MY" sz="3200" b="1" dirty="0">
              <a:solidFill>
                <a:prstClr val="white"/>
              </a:solidFill>
              <a:latin typeface="微軟正黑體" panose="020B0604030504040204" pitchFamily="34" charset="-120"/>
              <a:ea typeface="微軟正黑體" panose="020B0604030504040204" pitchFamily="34" charset="-120"/>
            </a:endParaRPr>
          </a:p>
        </p:txBody>
      </p:sp>
      <p:sp>
        <p:nvSpPr>
          <p:cNvPr id="7" name="Content Placeholder 2"/>
          <p:cNvSpPr txBox="1">
            <a:spLocks/>
          </p:cNvSpPr>
          <p:nvPr/>
        </p:nvSpPr>
        <p:spPr>
          <a:xfrm>
            <a:off x="410378" y="1524418"/>
            <a:ext cx="8319090" cy="100811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fontAlgn="auto">
              <a:spcAft>
                <a:spcPts val="0"/>
              </a:spcAft>
              <a:buClr>
                <a:srgbClr val="545454"/>
              </a:buClr>
              <a:buFont typeface="Arial" pitchFamily="34" charset="0"/>
              <a:buNone/>
              <a:defRPr/>
            </a:pPr>
            <a:r>
              <a:rPr lang="zh-TW" altLang="en-US" b="1" i="1" dirty="0" smtClean="0">
                <a:solidFill>
                  <a:prstClr val="white"/>
                </a:solidFill>
                <a:latin typeface="微軟正黑體" panose="020B0604030504040204" pitchFamily="34" charset="-120"/>
                <a:ea typeface="微軟正黑體" panose="020B0604030504040204" pitchFamily="34" charset="-120"/>
              </a:rPr>
              <a:t>一半的馬來西亞人口有過重或者是糖尿病的問題，政府當局認為高卡路里飲食以及久坐不動的生活方式是罪魁禍首。</a:t>
            </a:r>
            <a:endParaRPr lang="en-US" b="1" dirty="0">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a:stretch>
            <a:fillRect/>
          </a:stretch>
        </p:blipFill>
        <p:spPr>
          <a:xfrm>
            <a:off x="1191577" y="2441749"/>
            <a:ext cx="6752508" cy="4371627"/>
          </a:xfrm>
          <a:prstGeom prst="rect">
            <a:avLst/>
          </a:prstGeom>
        </p:spPr>
      </p:pic>
    </p:spTree>
    <p:extLst>
      <p:ext uri="{BB962C8B-B14F-4D97-AF65-F5344CB8AC3E}">
        <p14:creationId xmlns:p14="http://schemas.microsoft.com/office/powerpoint/2010/main" val="236871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Content Placeholder 2"/>
          <p:cNvSpPr txBox="1">
            <a:spLocks/>
          </p:cNvSpPr>
          <p:nvPr/>
        </p:nvSpPr>
        <p:spPr>
          <a:xfrm>
            <a:off x="358434" y="1979916"/>
            <a:ext cx="4591706" cy="3604259"/>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fontAlgn="auto">
              <a:spcAft>
                <a:spcPts val="0"/>
              </a:spcAft>
              <a:buClr>
                <a:srgbClr val="545454"/>
              </a:buClr>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馬來西亞的電子商務潛力無窮，網路用戶超過</a:t>
            </a:r>
            <a:r>
              <a:rPr lang="en-US" altLang="zh-TW" sz="3200" b="1" dirty="0" smtClean="0">
                <a:solidFill>
                  <a:prstClr val="white"/>
                </a:solidFill>
                <a:latin typeface="微軟正黑體" panose="020B0604030504040204" pitchFamily="34" charset="-120"/>
                <a:ea typeface="微軟正黑體" panose="020B0604030504040204" pitchFamily="34" charset="-120"/>
              </a:rPr>
              <a:t>2</a:t>
            </a:r>
            <a:r>
              <a:rPr lang="zh-TW" altLang="en-US" sz="3200" b="1" dirty="0" smtClean="0">
                <a:solidFill>
                  <a:prstClr val="white"/>
                </a:solidFill>
                <a:latin typeface="微軟正黑體" panose="020B0604030504040204" pitchFamily="34" charset="-120"/>
                <a:ea typeface="微軟正黑體" panose="020B0604030504040204" pitchFamily="34" charset="-120"/>
              </a:rPr>
              <a:t>千萬人（佔總人口</a:t>
            </a:r>
            <a:r>
              <a:rPr lang="en-US" altLang="zh-TW" sz="3200" b="1" dirty="0" smtClean="0">
                <a:solidFill>
                  <a:prstClr val="white"/>
                </a:solidFill>
                <a:latin typeface="微軟正黑體" panose="020B0604030504040204" pitchFamily="34" charset="-120"/>
                <a:ea typeface="微軟正黑體" panose="020B0604030504040204" pitchFamily="34" charset="-120"/>
              </a:rPr>
              <a:t>63%</a:t>
            </a:r>
            <a:r>
              <a:rPr lang="zh-TW" altLang="en-US" sz="3200" b="1" dirty="0" smtClean="0">
                <a:solidFill>
                  <a:prstClr val="white"/>
                </a:solidFill>
                <a:latin typeface="微軟正黑體" panose="020B0604030504040204" pitchFamily="34" charset="-120"/>
                <a:ea typeface="微軟正黑體" panose="020B0604030504040204" pitchFamily="34" charset="-120"/>
              </a:rPr>
              <a:t>），而且持續成長中。</a:t>
            </a:r>
            <a:r>
              <a:rPr lang="en-MY" sz="3200" b="1" dirty="0" smtClean="0">
                <a:solidFill>
                  <a:prstClr val="white"/>
                </a:solidFill>
                <a:latin typeface="微軟正黑體" panose="020B0604030504040204" pitchFamily="34" charset="-120"/>
                <a:ea typeface="微軟正黑體" panose="020B0604030504040204" pitchFamily="34" charset="-120"/>
              </a:rPr>
              <a:t/>
            </a:r>
            <a:br>
              <a:rPr lang="en-MY" sz="3200" b="1" dirty="0" smtClean="0">
                <a:solidFill>
                  <a:prstClr val="white"/>
                </a:solidFill>
                <a:latin typeface="微軟正黑體" panose="020B0604030504040204" pitchFamily="34" charset="-120"/>
                <a:ea typeface="微軟正黑體" panose="020B0604030504040204" pitchFamily="34" charset="-120"/>
              </a:rPr>
            </a:br>
            <a:endParaRPr lang="en-MY" sz="3200" b="1" dirty="0" smtClean="0">
              <a:solidFill>
                <a:prstClr val="white"/>
              </a:solidFill>
              <a:latin typeface="微軟正黑體" panose="020B0604030504040204" pitchFamily="34" charset="-120"/>
              <a:ea typeface="微軟正黑體" panose="020B0604030504040204" pitchFamily="34" charset="-120"/>
            </a:endParaRPr>
          </a:p>
          <a:p>
            <a:pPr fontAlgn="auto">
              <a:spcAft>
                <a:spcPts val="0"/>
              </a:spcAft>
              <a:buClr>
                <a:srgbClr val="545454"/>
              </a:buClr>
              <a:defRPr/>
            </a:pPr>
            <a:r>
              <a:rPr lang="zh-TW" altLang="en-US" sz="3200" b="1" dirty="0" smtClean="0">
                <a:solidFill>
                  <a:prstClr val="white"/>
                </a:solidFill>
                <a:latin typeface="微軟正黑體" panose="020B0604030504040204" pitchFamily="34" charset="-120"/>
                <a:ea typeface="微軟正黑體" panose="020B0604030504040204" pitchFamily="34" charset="-120"/>
              </a:rPr>
              <a:t>電子商務佔全國</a:t>
            </a:r>
            <a:r>
              <a:rPr lang="en-US" altLang="zh-TW" sz="3200" b="1" dirty="0" smtClean="0">
                <a:solidFill>
                  <a:prstClr val="white"/>
                </a:solidFill>
                <a:latin typeface="微軟正黑體" panose="020B0604030504040204" pitchFamily="34" charset="-120"/>
                <a:ea typeface="微軟正黑體" panose="020B0604030504040204" pitchFamily="34" charset="-120"/>
              </a:rPr>
              <a:t>GDP</a:t>
            </a:r>
            <a:r>
              <a:rPr lang="zh-TW" altLang="en-US" sz="3200" b="1" dirty="0" smtClean="0">
                <a:solidFill>
                  <a:prstClr val="white"/>
                </a:solidFill>
                <a:latin typeface="微軟正黑體" panose="020B0604030504040204" pitchFamily="34" charset="-120"/>
                <a:ea typeface="微軟正黑體" panose="020B0604030504040204" pitchFamily="34" charset="-120"/>
              </a:rPr>
              <a:t>的 </a:t>
            </a:r>
            <a:r>
              <a:rPr lang="en-US" altLang="zh-TW" sz="3200" b="1" dirty="0" smtClean="0">
                <a:solidFill>
                  <a:prstClr val="white"/>
                </a:solidFill>
                <a:latin typeface="微軟正黑體" panose="020B0604030504040204" pitchFamily="34" charset="-120"/>
                <a:ea typeface="微軟正黑體" panose="020B0604030504040204" pitchFamily="34" charset="-120"/>
              </a:rPr>
              <a:t>5.8</a:t>
            </a:r>
            <a:r>
              <a:rPr lang="zh-TW" altLang="en-US" sz="3200" b="1" dirty="0" smtClean="0">
                <a:solidFill>
                  <a:prstClr val="white"/>
                </a:solidFill>
                <a:latin typeface="微軟正黑體" panose="020B0604030504040204" pitchFamily="34" charset="-120"/>
                <a:ea typeface="微軟正黑體" panose="020B0604030504040204" pitchFamily="34" charset="-120"/>
              </a:rPr>
              <a:t>％</a:t>
            </a:r>
            <a:endParaRPr lang="en-MY" sz="3200" b="1" dirty="0" smtClean="0">
              <a:solidFill>
                <a:prstClr val="white"/>
              </a:solidFill>
              <a:latin typeface="微軟正黑體" panose="020B0604030504040204" pitchFamily="34" charset="-120"/>
              <a:ea typeface="微軟正黑體" panose="020B0604030504040204" pitchFamily="34" charset="-120"/>
            </a:endParaRPr>
          </a:p>
          <a:p>
            <a:pPr fontAlgn="auto">
              <a:spcAft>
                <a:spcPts val="0"/>
              </a:spcAft>
              <a:buClr>
                <a:srgbClr val="545454"/>
              </a:buClr>
              <a:defRPr/>
            </a:pPr>
            <a:endParaRPr lang="en-MY" sz="2800" b="1" dirty="0">
              <a:solidFill>
                <a:srgbClr val="545454"/>
              </a:solidFill>
              <a:latin typeface="微軟正黑體" panose="020B0604030504040204" pitchFamily="34" charset="-120"/>
              <a:ea typeface="微軟正黑體" panose="020B0604030504040204" pitchFamily="34" charset="-120"/>
            </a:endParaRPr>
          </a:p>
        </p:txBody>
      </p:sp>
      <p:sp>
        <p:nvSpPr>
          <p:cNvPr id="7" name="Title 1"/>
          <p:cNvSpPr txBox="1">
            <a:spLocks/>
          </p:cNvSpPr>
          <p:nvPr/>
        </p:nvSpPr>
        <p:spPr>
          <a:xfrm>
            <a:off x="107504" y="260648"/>
            <a:ext cx="8784976" cy="9221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lnSpc>
                <a:spcPct val="110000"/>
              </a:lnSpc>
              <a:spcAft>
                <a:spcPts val="0"/>
              </a:spcAft>
              <a:defRPr/>
            </a:pPr>
            <a:r>
              <a:rPr lang="zh-TW" altLang="en-US" sz="4400" b="1" dirty="0" smtClean="0">
                <a:solidFill>
                  <a:prstClr val="white"/>
                </a:solidFill>
                <a:latin typeface="微軟正黑體" panose="020B0604030504040204" pitchFamily="34" charset="-120"/>
                <a:ea typeface="微軟正黑體" panose="020B0604030504040204" pitchFamily="34" charset="-120"/>
              </a:rPr>
              <a:t>商機無限</a:t>
            </a:r>
            <a:r>
              <a:rPr lang="en-MY" sz="4400" b="1" dirty="0" smtClean="0">
                <a:solidFill>
                  <a:prstClr val="white"/>
                </a:solidFill>
                <a:latin typeface="微軟正黑體" panose="020B0604030504040204" pitchFamily="34" charset="-120"/>
                <a:ea typeface="微軟正黑體" panose="020B0604030504040204" pitchFamily="34" charset="-120"/>
              </a:rPr>
              <a:t> </a:t>
            </a:r>
            <a:r>
              <a:rPr lang="en-MY" sz="4400" b="1" dirty="0">
                <a:solidFill>
                  <a:prstClr val="white"/>
                </a:solidFill>
                <a:latin typeface="微軟正黑體" panose="020B0604030504040204" pitchFamily="34" charset="-120"/>
                <a:ea typeface="微軟正黑體" panose="020B0604030504040204" pitchFamily="34" charset="-120"/>
              </a:rPr>
              <a:t>– </a:t>
            </a:r>
            <a:r>
              <a:rPr lang="zh-TW" altLang="en-US" sz="4400" b="1" dirty="0" smtClean="0">
                <a:solidFill>
                  <a:prstClr val="white"/>
                </a:solidFill>
                <a:latin typeface="微軟正黑體" panose="020B0604030504040204" pitchFamily="34" charset="-120"/>
                <a:ea typeface="微軟正黑體" panose="020B0604030504040204" pitchFamily="34" charset="-120"/>
              </a:rPr>
              <a:t>電子商務潛力無窮</a:t>
            </a:r>
            <a:endParaRPr lang="en-MY" sz="3200" b="1" dirty="0">
              <a:solidFill>
                <a:prstClr val="white"/>
              </a:solidFill>
              <a:latin typeface="微軟正黑體" panose="020B0604030504040204" pitchFamily="34" charset="-120"/>
              <a:ea typeface="微軟正黑體" panose="020B0604030504040204" pitchFamily="34" charset="-120"/>
            </a:endParaRPr>
          </a:p>
        </p:txBody>
      </p:sp>
      <p:sp>
        <p:nvSpPr>
          <p:cNvPr id="8" name="Content Placeholder 2"/>
          <p:cNvSpPr txBox="1">
            <a:spLocks/>
          </p:cNvSpPr>
          <p:nvPr/>
        </p:nvSpPr>
        <p:spPr>
          <a:xfrm>
            <a:off x="358434" y="6165304"/>
            <a:ext cx="8697231" cy="576064"/>
          </a:xfrm>
          <a:prstGeom prst="rect">
            <a:avLst/>
          </a:prstGeom>
        </p:spPr>
        <p:txBody>
          <a:bodyPr vert="horz" lIns="91440" tIns="45720" rIns="91440" bIns="45720" rtlCol="0">
            <a:normAutofit fontScale="85000" lnSpcReduction="200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fontAlgn="auto">
              <a:spcAft>
                <a:spcPts val="0"/>
              </a:spcAft>
              <a:buClr>
                <a:srgbClr val="545454"/>
              </a:buClr>
              <a:buFont typeface="Arial" pitchFamily="34" charset="0"/>
              <a:buNone/>
            </a:pPr>
            <a:r>
              <a:rPr lang="zh-TW" altLang="en-US" sz="1800" dirty="0" smtClean="0">
                <a:solidFill>
                  <a:prstClr val="white"/>
                </a:solidFill>
                <a:latin typeface="微軟正黑體" panose="020B0604030504040204" pitchFamily="34" charset="-120"/>
                <a:ea typeface="微軟正黑體" panose="020B0604030504040204" pitchFamily="34" charset="-120"/>
              </a:rPr>
              <a:t>資料來源：</a:t>
            </a:r>
            <a:r>
              <a:rPr lang="en-MY" sz="1800" dirty="0" smtClean="0">
                <a:solidFill>
                  <a:prstClr val="white"/>
                </a:solidFill>
                <a:latin typeface="微軟正黑體" panose="020B0604030504040204" pitchFamily="34" charset="-120"/>
                <a:ea typeface="微軟正黑體" panose="020B0604030504040204" pitchFamily="34" charset="-120"/>
              </a:rPr>
              <a:t> </a:t>
            </a:r>
            <a:r>
              <a:rPr lang="en-MY" sz="1800" dirty="0">
                <a:solidFill>
                  <a:prstClr val="white"/>
                </a:solidFill>
                <a:latin typeface="Century Gothic"/>
              </a:rPr>
              <a:t>http://www.thestar.com.my/news/nation/2017/01/30/big-potential-for-ecommerce-malaysia-is-well-on-track-to-grow-within-the-industry-says-liow/#Og5E7tFgyCJvqedY.99</a:t>
            </a:r>
          </a:p>
          <a:p>
            <a:pPr fontAlgn="auto">
              <a:spcAft>
                <a:spcPts val="0"/>
              </a:spcAft>
              <a:buClr>
                <a:srgbClr val="545454"/>
              </a:buClr>
            </a:pPr>
            <a:endParaRPr lang="en-MY" dirty="0">
              <a:solidFill>
                <a:srgbClr val="545454"/>
              </a:solidFill>
              <a:latin typeface="Century Gothic"/>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221" y="1979916"/>
            <a:ext cx="3572805" cy="3476794"/>
          </a:xfrm>
          <a:prstGeom prst="rect">
            <a:avLst/>
          </a:prstGeom>
        </p:spPr>
      </p:pic>
    </p:spTree>
    <p:extLst>
      <p:ext uri="{BB962C8B-B14F-4D97-AF65-F5344CB8AC3E}">
        <p14:creationId xmlns:p14="http://schemas.microsoft.com/office/powerpoint/2010/main" val="57774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647885" y="558102"/>
            <a:ext cx="7768247" cy="7780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defRPr/>
            </a:pPr>
            <a:r>
              <a:rPr lang="zh-TW" altLang="en-US" sz="4400" b="1" dirty="0" smtClean="0">
                <a:solidFill>
                  <a:prstClr val="white"/>
                </a:solidFill>
                <a:latin typeface="微軟正黑體" panose="020B0604030504040204" pitchFamily="34" charset="-120"/>
                <a:ea typeface="微軟正黑體" panose="020B0604030504040204" pitchFamily="34" charset="-120"/>
              </a:rPr>
              <a:t>美安馬來西亞分公司組織架構</a:t>
            </a:r>
            <a:endParaRPr lang="en-MY" sz="4400" b="1" dirty="0">
              <a:solidFill>
                <a:prstClr val="white"/>
              </a:solidFill>
              <a:latin typeface="微軟正黑體" panose="020B0604030504040204" pitchFamily="34" charset="-120"/>
              <a:ea typeface="微軟正黑體" panose="020B0604030504040204" pitchFamily="34" charset="-120"/>
            </a:endParaRPr>
          </a:p>
        </p:txBody>
      </p:sp>
      <p:sp>
        <p:nvSpPr>
          <p:cNvPr id="5" name="Freeform 4"/>
          <p:cNvSpPr/>
          <p:nvPr/>
        </p:nvSpPr>
        <p:spPr>
          <a:xfrm>
            <a:off x="4639524" y="3427092"/>
            <a:ext cx="3784562" cy="291846"/>
          </a:xfrm>
          <a:custGeom>
            <a:avLst/>
            <a:gdLst/>
            <a:ahLst/>
            <a:cxnLst/>
            <a:rect l="0" t="0" r="0" b="0"/>
            <a:pathLst>
              <a:path>
                <a:moveTo>
                  <a:pt x="0" y="0"/>
                </a:moveTo>
                <a:lnTo>
                  <a:pt x="0" y="143635"/>
                </a:lnTo>
                <a:lnTo>
                  <a:pt x="4965697" y="143635"/>
                </a:lnTo>
                <a:lnTo>
                  <a:pt x="4965697"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4639525" y="3427092"/>
            <a:ext cx="1261520" cy="291846"/>
          </a:xfrm>
          <a:custGeom>
            <a:avLst/>
            <a:gdLst/>
            <a:ahLst/>
            <a:cxnLst/>
            <a:rect l="0" t="0" r="0" b="0"/>
            <a:pathLst>
              <a:path>
                <a:moveTo>
                  <a:pt x="0" y="0"/>
                </a:moveTo>
                <a:lnTo>
                  <a:pt x="0" y="143635"/>
                </a:lnTo>
                <a:lnTo>
                  <a:pt x="1655232" y="143635"/>
                </a:lnTo>
                <a:lnTo>
                  <a:pt x="1655232"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1" name="Freeform 10"/>
          <p:cNvSpPr/>
          <p:nvPr/>
        </p:nvSpPr>
        <p:spPr>
          <a:xfrm>
            <a:off x="4605226" y="3427092"/>
            <a:ext cx="68598" cy="291846"/>
          </a:xfrm>
          <a:custGeom>
            <a:avLst/>
            <a:gdLst/>
            <a:ahLst/>
            <a:cxnLst/>
            <a:rect l="0" t="0" r="0" b="0"/>
            <a:pathLst>
              <a:path>
                <a:moveTo>
                  <a:pt x="45720" y="0"/>
                </a:moveTo>
                <a:lnTo>
                  <a:pt x="45720"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3378005" y="3427092"/>
            <a:ext cx="1261520" cy="291846"/>
          </a:xfrm>
          <a:custGeom>
            <a:avLst/>
            <a:gdLst/>
            <a:ahLst/>
            <a:cxnLst/>
            <a:rect l="0" t="0" r="0" b="0"/>
            <a:pathLst>
              <a:path>
                <a:moveTo>
                  <a:pt x="1655232" y="0"/>
                </a:moveTo>
                <a:lnTo>
                  <a:pt x="1655232" y="143635"/>
                </a:lnTo>
                <a:lnTo>
                  <a:pt x="0" y="143635"/>
                </a:lnTo>
                <a:lnTo>
                  <a:pt x="0"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3" name="Freeform 12"/>
          <p:cNvSpPr/>
          <p:nvPr/>
        </p:nvSpPr>
        <p:spPr>
          <a:xfrm>
            <a:off x="2116484" y="3427092"/>
            <a:ext cx="2523041" cy="291846"/>
          </a:xfrm>
          <a:custGeom>
            <a:avLst/>
            <a:gdLst/>
            <a:ahLst/>
            <a:cxnLst/>
            <a:rect l="0" t="0" r="0" b="0"/>
            <a:pathLst>
              <a:path>
                <a:moveTo>
                  <a:pt x="3310465" y="0"/>
                </a:moveTo>
                <a:lnTo>
                  <a:pt x="3310465" y="143635"/>
                </a:lnTo>
                <a:lnTo>
                  <a:pt x="0" y="143635"/>
                </a:lnTo>
                <a:lnTo>
                  <a:pt x="0"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4" name="Freeform 13"/>
          <p:cNvSpPr/>
          <p:nvPr/>
        </p:nvSpPr>
        <p:spPr>
          <a:xfrm>
            <a:off x="854963" y="3427092"/>
            <a:ext cx="3784562" cy="291846"/>
          </a:xfrm>
          <a:custGeom>
            <a:avLst/>
            <a:gdLst/>
            <a:ahLst/>
            <a:cxnLst/>
            <a:rect l="0" t="0" r="0" b="0"/>
            <a:pathLst>
              <a:path>
                <a:moveTo>
                  <a:pt x="4965697" y="0"/>
                </a:moveTo>
                <a:lnTo>
                  <a:pt x="4965697" y="143635"/>
                </a:lnTo>
                <a:lnTo>
                  <a:pt x="0" y="143635"/>
                </a:lnTo>
                <a:lnTo>
                  <a:pt x="0"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6" name="Freeform 15"/>
          <p:cNvSpPr/>
          <p:nvPr/>
        </p:nvSpPr>
        <p:spPr>
          <a:xfrm>
            <a:off x="333674" y="3718940"/>
            <a:ext cx="1042579"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a:solidFill>
                  <a:sysClr val="window" lastClr="FFFFFF"/>
                </a:solidFill>
                <a:latin typeface="Century Gothic"/>
              </a:rPr>
              <a:t>Sales &amp; Event</a:t>
            </a:r>
          </a:p>
        </p:txBody>
      </p:sp>
      <p:sp>
        <p:nvSpPr>
          <p:cNvPr id="17" name="Freeform 16"/>
          <p:cNvSpPr/>
          <p:nvPr/>
        </p:nvSpPr>
        <p:spPr>
          <a:xfrm>
            <a:off x="1595195" y="3718940"/>
            <a:ext cx="1042579"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a:solidFill>
                  <a:sysClr val="window" lastClr="FFFFFF"/>
                </a:solidFill>
                <a:latin typeface="Century Gothic"/>
              </a:rPr>
              <a:t>Product Marketing</a:t>
            </a:r>
          </a:p>
        </p:txBody>
      </p:sp>
      <p:grpSp>
        <p:nvGrpSpPr>
          <p:cNvPr id="28" name="Group 27"/>
          <p:cNvGrpSpPr/>
          <p:nvPr/>
        </p:nvGrpSpPr>
        <p:grpSpPr>
          <a:xfrm>
            <a:off x="2856715" y="2732222"/>
            <a:ext cx="4305851" cy="1681589"/>
            <a:chOff x="3807961" y="2732221"/>
            <a:chExt cx="5739640" cy="1681589"/>
          </a:xfrm>
        </p:grpSpPr>
        <p:sp>
          <p:nvSpPr>
            <p:cNvPr id="8" name="Freeform 7"/>
            <p:cNvSpPr/>
            <p:nvPr/>
          </p:nvSpPr>
          <p:spPr>
            <a:xfrm>
              <a:off x="6184422" y="3427092"/>
              <a:ext cx="3363179" cy="291846"/>
            </a:xfrm>
            <a:custGeom>
              <a:avLst/>
              <a:gdLst/>
              <a:ahLst/>
              <a:cxnLst/>
              <a:rect l="0" t="0" r="0" b="0"/>
              <a:pathLst>
                <a:path>
                  <a:moveTo>
                    <a:pt x="0" y="0"/>
                  </a:moveTo>
                  <a:lnTo>
                    <a:pt x="0" y="143635"/>
                  </a:lnTo>
                  <a:lnTo>
                    <a:pt x="3310465" y="143635"/>
                  </a:lnTo>
                  <a:lnTo>
                    <a:pt x="3310465" y="287271"/>
                  </a:lnTo>
                </a:path>
              </a:pathLst>
            </a:custGeom>
            <a:noFill/>
            <a:ln w="12700" cap="flat" cmpd="sng" algn="ctr">
              <a:solidFill>
                <a:srgbClr val="40BAD2">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5" name="Freeform 14"/>
            <p:cNvSpPr/>
            <p:nvPr/>
          </p:nvSpPr>
          <p:spPr>
            <a:xfrm>
              <a:off x="5489551" y="2732221"/>
              <a:ext cx="1389743"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a:solidFill>
                    <a:sysClr val="window" lastClr="FFFFFF"/>
                  </a:solidFill>
                  <a:latin typeface="Century Gothic"/>
                </a:rPr>
                <a:t>Country Manager</a:t>
              </a:r>
            </a:p>
          </p:txBody>
        </p:sp>
        <p:sp>
          <p:nvSpPr>
            <p:cNvPr id="18" name="Freeform 17"/>
            <p:cNvSpPr/>
            <p:nvPr/>
          </p:nvSpPr>
          <p:spPr>
            <a:xfrm>
              <a:off x="3807961" y="3718939"/>
              <a:ext cx="1389743"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a:solidFill>
                    <a:sysClr val="window" lastClr="FFFFFF"/>
                  </a:solidFill>
                  <a:latin typeface="Century Gothic"/>
                </a:rPr>
                <a:t>Logistic &amp; Distribution</a:t>
              </a:r>
            </a:p>
          </p:txBody>
        </p:sp>
        <p:sp>
          <p:nvSpPr>
            <p:cNvPr id="19" name="Freeform 18"/>
            <p:cNvSpPr/>
            <p:nvPr/>
          </p:nvSpPr>
          <p:spPr>
            <a:xfrm>
              <a:off x="5489551" y="3718939"/>
              <a:ext cx="1389743"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a:solidFill>
                    <a:sysClr val="window" lastClr="FFFFFF"/>
                  </a:solidFill>
                  <a:latin typeface="Century Gothic"/>
                </a:rPr>
                <a:t>HR &amp; Administration</a:t>
              </a:r>
            </a:p>
          </p:txBody>
        </p:sp>
        <p:sp>
          <p:nvSpPr>
            <p:cNvPr id="20" name="Freeform 19"/>
            <p:cNvSpPr/>
            <p:nvPr/>
          </p:nvSpPr>
          <p:spPr>
            <a:xfrm>
              <a:off x="7048076" y="3718938"/>
              <a:ext cx="1635869"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smtClean="0">
                  <a:solidFill>
                    <a:sysClr val="window" lastClr="FFFFFF"/>
                  </a:solidFill>
                  <a:latin typeface="Century Gothic"/>
                </a:rPr>
                <a:t>Communication</a:t>
              </a:r>
              <a:endParaRPr lang="en-US" sz="1500" b="1" dirty="0">
                <a:solidFill>
                  <a:sysClr val="window" lastClr="FFFFFF"/>
                </a:solidFill>
                <a:latin typeface="Century Gothic"/>
              </a:endParaRPr>
            </a:p>
          </p:txBody>
        </p:sp>
      </p:grpSp>
      <p:sp>
        <p:nvSpPr>
          <p:cNvPr id="21" name="Freeform 20"/>
          <p:cNvSpPr/>
          <p:nvPr/>
        </p:nvSpPr>
        <p:spPr>
          <a:xfrm>
            <a:off x="6641277" y="3718940"/>
            <a:ext cx="1042579"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a:solidFill>
                  <a:sysClr val="window" lastClr="FFFFFF"/>
                </a:solidFill>
                <a:latin typeface="Century Gothic"/>
              </a:rPr>
              <a:t>Affiliates </a:t>
            </a:r>
            <a:r>
              <a:rPr lang="en-US" sz="1500" b="1" dirty="0" smtClean="0">
                <a:solidFill>
                  <a:sysClr val="window" lastClr="FFFFFF"/>
                </a:solidFill>
                <a:latin typeface="Century Gothic"/>
              </a:rPr>
              <a:t>Development</a:t>
            </a:r>
            <a:endParaRPr lang="en-US" sz="1500" b="1" dirty="0">
              <a:solidFill>
                <a:sysClr val="window" lastClr="FFFFFF"/>
              </a:solidFill>
              <a:latin typeface="Century Gothic"/>
            </a:endParaRPr>
          </a:p>
        </p:txBody>
      </p:sp>
      <p:sp>
        <p:nvSpPr>
          <p:cNvPr id="22" name="Freeform 21"/>
          <p:cNvSpPr/>
          <p:nvPr/>
        </p:nvSpPr>
        <p:spPr>
          <a:xfrm>
            <a:off x="7902798" y="3718940"/>
            <a:ext cx="1042579" cy="694871"/>
          </a:xfrm>
          <a:custGeom>
            <a:avLst/>
            <a:gdLst>
              <a:gd name="connsiteX0" fmla="*/ 0 w 1389743"/>
              <a:gd name="connsiteY0" fmla="*/ 0 h 694871"/>
              <a:gd name="connsiteX1" fmla="*/ 1389743 w 1389743"/>
              <a:gd name="connsiteY1" fmla="*/ 0 h 694871"/>
              <a:gd name="connsiteX2" fmla="*/ 1389743 w 1389743"/>
              <a:gd name="connsiteY2" fmla="*/ 694871 h 694871"/>
              <a:gd name="connsiteX3" fmla="*/ 0 w 1389743"/>
              <a:gd name="connsiteY3" fmla="*/ 694871 h 694871"/>
              <a:gd name="connsiteX4" fmla="*/ 0 w 1389743"/>
              <a:gd name="connsiteY4" fmla="*/ 0 h 69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43" h="694871">
                <a:moveTo>
                  <a:pt x="0" y="0"/>
                </a:moveTo>
                <a:lnTo>
                  <a:pt x="1389743" y="0"/>
                </a:lnTo>
                <a:lnTo>
                  <a:pt x="1389743" y="694871"/>
                </a:lnTo>
                <a:lnTo>
                  <a:pt x="0" y="694871"/>
                </a:lnTo>
                <a:lnTo>
                  <a:pt x="0" y="0"/>
                </a:lnTo>
                <a:close/>
              </a:path>
            </a:pathLst>
          </a:custGeom>
          <a:solidFill>
            <a:srgbClr val="40BAD2">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fontAlgn="auto">
              <a:lnSpc>
                <a:spcPct val="90000"/>
              </a:lnSpc>
              <a:spcAft>
                <a:spcPct val="35000"/>
              </a:spcAft>
            </a:pPr>
            <a:r>
              <a:rPr lang="en-US" sz="1500" b="1" dirty="0" err="1">
                <a:solidFill>
                  <a:sysClr val="window" lastClr="FFFFFF"/>
                </a:solidFill>
                <a:latin typeface="Century Gothic"/>
              </a:rPr>
              <a:t>UnFranchise</a:t>
            </a:r>
            <a:r>
              <a:rPr lang="en-US" sz="1500" b="1" dirty="0">
                <a:solidFill>
                  <a:sysClr val="window" lastClr="FFFFFF"/>
                </a:solidFill>
                <a:latin typeface="Century Gothic"/>
              </a:rPr>
              <a:t> Service Manager</a:t>
            </a:r>
          </a:p>
        </p:txBody>
      </p:sp>
    </p:spTree>
    <p:extLst>
      <p:ext uri="{BB962C8B-B14F-4D97-AF65-F5344CB8AC3E}">
        <p14:creationId xmlns:p14="http://schemas.microsoft.com/office/powerpoint/2010/main" val="2670794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17"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755576" y="25058"/>
            <a:ext cx="7602016" cy="922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pPr>
            <a:r>
              <a:rPr lang="zh-TW" altLang="en-US" sz="6000" b="1" dirty="0">
                <a:solidFill>
                  <a:prstClr val="white"/>
                </a:solidFill>
                <a:latin typeface="微軟正黑體" panose="020B0604030504040204" pitchFamily="34" charset="-120"/>
                <a:ea typeface="微軟正黑體" panose="020B0604030504040204" pitchFamily="34" charset="-120"/>
              </a:rPr>
              <a:t>美安</a:t>
            </a:r>
            <a:r>
              <a:rPr lang="zh-TW" altLang="en-US" sz="6000" b="1" dirty="0" smtClean="0">
                <a:solidFill>
                  <a:prstClr val="white"/>
                </a:solidFill>
                <a:latin typeface="微軟正黑體" panose="020B0604030504040204" pitchFamily="34" charset="-120"/>
                <a:ea typeface="微軟正黑體" panose="020B0604030504040204" pitchFamily="34" charset="-120"/>
              </a:rPr>
              <a:t>馬來西亞</a:t>
            </a:r>
            <a:endParaRPr lang="en-MY" sz="5400" b="1" dirty="0">
              <a:solidFill>
                <a:prstClr val="white"/>
              </a:solidFill>
              <a:latin typeface="微軟正黑體" panose="020B0604030504040204" pitchFamily="34" charset="-120"/>
              <a:ea typeface="微軟正黑體"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395"/>
          <a:stretch/>
        </p:blipFill>
        <p:spPr>
          <a:xfrm>
            <a:off x="1952291" y="929023"/>
            <a:ext cx="5231080" cy="5718169"/>
          </a:xfrm>
          <a:prstGeom prst="rect">
            <a:avLst/>
          </a:prstGeom>
        </p:spPr>
      </p:pic>
      <p:sp>
        <p:nvSpPr>
          <p:cNvPr id="5" name="Rectangle 4"/>
          <p:cNvSpPr/>
          <p:nvPr/>
        </p:nvSpPr>
        <p:spPr>
          <a:xfrm rot="19858114">
            <a:off x="2963383" y="3674571"/>
            <a:ext cx="1547831" cy="11055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MY" sz="1800">
              <a:solidFill>
                <a:prstClr val="white"/>
              </a:solidFill>
            </a:endParaRPr>
          </a:p>
        </p:txBody>
      </p:sp>
    </p:spTree>
    <p:extLst>
      <p:ext uri="{BB962C8B-B14F-4D97-AF65-F5344CB8AC3E}">
        <p14:creationId xmlns:p14="http://schemas.microsoft.com/office/powerpoint/2010/main" val="1233004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6" name="Title 1"/>
          <p:cNvSpPr txBox="1">
            <a:spLocks/>
          </p:cNvSpPr>
          <p:nvPr/>
        </p:nvSpPr>
        <p:spPr>
          <a:xfrm>
            <a:off x="653391" y="217941"/>
            <a:ext cx="7317105" cy="11306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fontAlgn="auto">
              <a:spcAft>
                <a:spcPts val="0"/>
              </a:spcAft>
              <a:defRPr/>
            </a:pPr>
            <a:r>
              <a:rPr lang="zh-TW" altLang="en-US" sz="6000" b="1" dirty="0" smtClean="0">
                <a:solidFill>
                  <a:prstClr val="white"/>
                </a:solidFill>
                <a:latin typeface="微軟正黑體" panose="020B0604030504040204" pitchFamily="34" charset="-120"/>
                <a:ea typeface="微軟正黑體" panose="020B0604030504040204" pitchFamily="34" charset="-120"/>
              </a:rPr>
              <a:t>美安馬來西亞 </a:t>
            </a:r>
            <a:r>
              <a:rPr lang="en-MY" sz="6000" b="1" dirty="0" smtClean="0">
                <a:solidFill>
                  <a:prstClr val="white"/>
                </a:solidFill>
                <a:latin typeface="微軟正黑體" panose="020B0604030504040204" pitchFamily="34" charset="-120"/>
                <a:ea typeface="微軟正黑體" panose="020B0604030504040204" pitchFamily="34" charset="-120"/>
              </a:rPr>
              <a:t>– </a:t>
            </a:r>
            <a:r>
              <a:rPr lang="zh-TW" altLang="en-US" sz="6000" b="1" dirty="0" smtClean="0">
                <a:solidFill>
                  <a:prstClr val="white"/>
                </a:solidFill>
                <a:latin typeface="微軟正黑體" panose="020B0604030504040204" pitchFamily="34" charset="-120"/>
                <a:ea typeface="微軟正黑體" panose="020B0604030504040204" pitchFamily="34" charset="-120"/>
              </a:rPr>
              <a:t>產品</a:t>
            </a:r>
            <a:endParaRPr lang="en-MY" sz="6000" b="1" dirty="0">
              <a:solidFill>
                <a:prstClr val="white"/>
              </a:solidFill>
              <a:latin typeface="微軟正黑體" panose="020B0604030504040204" pitchFamily="34" charset="-120"/>
              <a:ea typeface="微軟正黑體" panose="020B0604030504040204" pitchFamily="34" charset="-120"/>
            </a:endParaRPr>
          </a:p>
        </p:txBody>
      </p:sp>
      <p:pic>
        <p:nvPicPr>
          <p:cNvPr id="8" name="Picture 3" descr="T:\Field Training\Field Training\North America\NA_ENGLISH\B5 update\images\IsotonixGroupJuly15-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21" t="19000" r="8581" b="23249"/>
          <a:stretch/>
        </p:blipFill>
        <p:spPr bwMode="auto">
          <a:xfrm>
            <a:off x="5427123" y="1729347"/>
            <a:ext cx="3237726" cy="2275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Field Training\Field Training\North America\NA_ENGLISH\B5 update\images\ldvFamilyShot2_0814-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72" t="9973" r="3106" b="13185"/>
          <a:stretch/>
        </p:blipFill>
        <p:spPr bwMode="auto">
          <a:xfrm>
            <a:off x="510266" y="3249699"/>
            <a:ext cx="2038204" cy="22589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SP_MotivesImage_NewLogo_101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8434" y="1606367"/>
            <a:ext cx="4393354" cy="1463856"/>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2151" y="4100614"/>
            <a:ext cx="3351359" cy="1150167"/>
          </a:xfrm>
          <a:prstGeom prst="rect">
            <a:avLst/>
          </a:prstGeom>
        </p:spPr>
      </p:pic>
      <p:pic>
        <p:nvPicPr>
          <p:cNvPr id="14" name="Picture 1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3425" y="5700421"/>
            <a:ext cx="2273698" cy="876681"/>
          </a:xfrm>
          <a:prstGeom prst="rect">
            <a:avLst/>
          </a:prstGeom>
        </p:spPr>
      </p:pic>
      <p:pic>
        <p:nvPicPr>
          <p:cNvPr id="16" name="Picture 1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5558" y="5685225"/>
            <a:ext cx="1458542" cy="807344"/>
          </a:xfrm>
          <a:prstGeom prst="rect">
            <a:avLst/>
          </a:prstGeom>
        </p:spPr>
      </p:pic>
      <p:pic>
        <p:nvPicPr>
          <p:cNvPr id="17" name="Picture 16"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6421" y="5601258"/>
            <a:ext cx="1335115" cy="902034"/>
          </a:xfrm>
          <a:prstGeom prst="rect">
            <a:avLst/>
          </a:prstGeom>
        </p:spPr>
      </p:pic>
    </p:spTree>
    <p:extLst>
      <p:ext uri="{BB962C8B-B14F-4D97-AF65-F5344CB8AC3E}">
        <p14:creationId xmlns:p14="http://schemas.microsoft.com/office/powerpoint/2010/main" val="1400651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68" y="893"/>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sp>
        <p:nvSpPr>
          <p:cNvPr id="25" name="Title 1"/>
          <p:cNvSpPr txBox="1">
            <a:spLocks/>
          </p:cNvSpPr>
          <p:nvPr/>
        </p:nvSpPr>
        <p:spPr>
          <a:xfrm>
            <a:off x="547131" y="0"/>
            <a:ext cx="8041400"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fontAlgn="auto">
              <a:spcAft>
                <a:spcPts val="0"/>
              </a:spcAft>
              <a:defRPr/>
            </a:pPr>
            <a:r>
              <a:rPr lang="zh-TW" altLang="en-US" sz="6000" b="1" dirty="0" smtClean="0">
                <a:solidFill>
                  <a:prstClr val="white"/>
                </a:solidFill>
                <a:latin typeface="微軟正黑體" panose="020B0604030504040204" pitchFamily="34" charset="-120"/>
              </a:rPr>
              <a:t>亞太地區第</a:t>
            </a:r>
            <a:r>
              <a:rPr lang="en-US" altLang="zh-TW" sz="6000" b="1" dirty="0" smtClean="0">
                <a:solidFill>
                  <a:prstClr val="white"/>
                </a:solidFill>
                <a:latin typeface="微軟正黑體" panose="020B0604030504040204" pitchFamily="34" charset="-120"/>
              </a:rPr>
              <a:t>5</a:t>
            </a:r>
            <a:r>
              <a:rPr lang="zh-TW" altLang="en-US" sz="6000" b="1" dirty="0" smtClean="0">
                <a:solidFill>
                  <a:prstClr val="white"/>
                </a:solidFill>
                <a:latin typeface="微軟正黑體" panose="020B0604030504040204" pitchFamily="34" charset="-120"/>
              </a:rPr>
              <a:t>個國家</a:t>
            </a:r>
            <a:endParaRPr lang="en-US" sz="6000" b="1" dirty="0">
              <a:solidFill>
                <a:prstClr val="white"/>
              </a:solidFill>
              <a:latin typeface="微軟正黑體" panose="020B0604030504040204" pitchFamily="34" charset="-120"/>
              <a:ea typeface="微軟正黑體" panose="020B0604030504040204" pitchFamily="34" charset="-120"/>
            </a:endParaRPr>
          </a:p>
        </p:txBody>
      </p:sp>
      <p:pic>
        <p:nvPicPr>
          <p:cNvPr id="6" name="Content Placeholder 3" descr="Screen Clipping"/>
          <p:cNvPicPr>
            <a:picLocks noChangeAspect="1"/>
          </p:cNvPicPr>
          <p:nvPr/>
        </p:nvPicPr>
        <p:blipFill rotWithShape="1">
          <a:blip r:embed="rId4">
            <a:extLst>
              <a:ext uri="{28A0092B-C50C-407E-A947-70E740481C1C}">
                <a14:useLocalDpi xmlns:a14="http://schemas.microsoft.com/office/drawing/2010/main" val="0"/>
              </a:ext>
            </a:extLst>
          </a:blip>
          <a:srcRect b="8667"/>
          <a:stretch/>
        </p:blipFill>
        <p:spPr>
          <a:xfrm>
            <a:off x="1420004" y="1124745"/>
            <a:ext cx="6320348" cy="5259807"/>
          </a:xfrm>
          <a:prstGeom prst="rect">
            <a:avLst/>
          </a:prstGeom>
        </p:spPr>
      </p:pic>
    </p:spTree>
    <p:extLst>
      <p:ext uri="{BB962C8B-B14F-4D97-AF65-F5344CB8AC3E}">
        <p14:creationId xmlns:p14="http://schemas.microsoft.com/office/powerpoint/2010/main" val="1828395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24193132-5D37-49CC-B0E0-2983DC0E2A51}" type="slidenum">
              <a:rPr lang="en-US" altLang="zh-TW" sz="1200" smtClean="0">
                <a:solidFill>
                  <a:srgbClr val="898989"/>
                </a:solidFill>
              </a:rPr>
              <a:pPr eaLnBrk="1" hangingPunct="1"/>
              <a:t>3</a:t>
            </a:fld>
            <a:endParaRPr lang="en-US" altLang="zh-TW" sz="1200" smtClean="0">
              <a:solidFill>
                <a:srgbClr val="898989"/>
              </a:solidFill>
            </a:endParaRPr>
          </a:p>
        </p:txBody>
      </p:sp>
      <p:sp>
        <p:nvSpPr>
          <p:cNvPr id="4" name="Title 6"/>
          <p:cNvSpPr>
            <a:spLocks noGrp="1"/>
          </p:cNvSpPr>
          <p:nvPr>
            <p:ph type="title"/>
          </p:nvPr>
        </p:nvSpPr>
        <p:spPr/>
        <p:txBody>
          <a:bodyPr rtlCol="0">
            <a:noAutofit/>
          </a:bodyPr>
          <a:lstStyle/>
          <a:p>
            <a:pPr eaLnBrk="1" fontAlgn="auto" hangingPunct="1">
              <a:spcAft>
                <a:spcPts val="0"/>
              </a:spcAft>
              <a:defRPr/>
            </a:pPr>
            <a:r>
              <a:rPr lang="en-US" sz="5400" b="1" dirty="0" smtClean="0">
                <a:solidFill>
                  <a:schemeClr val="bg1"/>
                </a:solidFill>
                <a:latin typeface="微軟正黑體" panose="020B0604030504040204" pitchFamily="34" charset="-120"/>
                <a:ea typeface="微軟正黑體" panose="020B0604030504040204" pitchFamily="34" charset="-120"/>
                <a:cs typeface="+mn-cs"/>
              </a:rPr>
              <a:t>2016 </a:t>
            </a:r>
            <a:r>
              <a:rPr lang="zh-TW" altLang="en-US" sz="5400" b="1" dirty="0" smtClean="0">
                <a:solidFill>
                  <a:schemeClr val="bg1"/>
                </a:solidFill>
                <a:latin typeface="微軟正黑體" panose="020B0604030504040204" pitchFamily="34" charset="-120"/>
                <a:ea typeface="微軟正黑體" panose="020B0604030504040204" pitchFamily="34" charset="-120"/>
                <a:cs typeface="+mn-cs"/>
              </a:rPr>
              <a:t>美安亞太地區表現</a:t>
            </a:r>
            <a:endParaRPr lang="en-US" sz="5400" b="1" dirty="0">
              <a:solidFill>
                <a:schemeClr val="bg1"/>
              </a:solidFill>
              <a:latin typeface="微軟正黑體" panose="020B0604030504040204" pitchFamily="34" charset="-120"/>
              <a:ea typeface="微軟正黑體" panose="020B0604030504040204" pitchFamily="34" charset="-120"/>
              <a:cs typeface="+mn-cs"/>
            </a:endParaRPr>
          </a:p>
        </p:txBody>
      </p:sp>
      <p:graphicFrame>
        <p:nvGraphicFramePr>
          <p:cNvPr id="7" name="Diagram 8"/>
          <p:cNvGraphicFramePr/>
          <p:nvPr>
            <p:extLst>
              <p:ext uri="{D42A27DB-BD31-4B8C-83A1-F6EECF244321}">
                <p14:modId xmlns:p14="http://schemas.microsoft.com/office/powerpoint/2010/main" val="1375646847"/>
              </p:ext>
            </p:extLst>
          </p:nvPr>
        </p:nvGraphicFramePr>
        <p:xfrm>
          <a:off x="1089397" y="1357298"/>
          <a:ext cx="7125941"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CCE55530-97F1-4665-98A0-B369578A77BF}"/>
                                            </p:graphicEl>
                                          </p:spTgt>
                                        </p:tgtEl>
                                        <p:attrNameLst>
                                          <p:attrName>style.visibility</p:attrName>
                                        </p:attrNameLst>
                                      </p:cBhvr>
                                      <p:to>
                                        <p:strVal val="visible"/>
                                      </p:to>
                                    </p:set>
                                    <p:animEffect transition="in" filter="fade">
                                      <p:cBhvr>
                                        <p:cTn id="7" dur="2000"/>
                                        <p:tgtEl>
                                          <p:spTgt spid="7">
                                            <p:graphicEl>
                                              <a:dgm id="{CCE55530-97F1-4665-98A0-B369578A77B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D4E81374-3266-4204-AF26-F5B10CEEC6B1}"/>
                                            </p:graphicEl>
                                          </p:spTgt>
                                        </p:tgtEl>
                                        <p:attrNameLst>
                                          <p:attrName>style.visibility</p:attrName>
                                        </p:attrNameLst>
                                      </p:cBhvr>
                                      <p:to>
                                        <p:strVal val="visible"/>
                                      </p:to>
                                    </p:set>
                                    <p:animEffect transition="in" filter="fade">
                                      <p:cBhvr>
                                        <p:cTn id="10" dur="2000"/>
                                        <p:tgtEl>
                                          <p:spTgt spid="7">
                                            <p:graphicEl>
                                              <a:dgm id="{D4E81374-3266-4204-AF26-F5B10CEEC6B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B0FCF83A-E930-47BA-AA92-68D1F59C9A72}"/>
                                            </p:graphicEl>
                                          </p:spTgt>
                                        </p:tgtEl>
                                        <p:attrNameLst>
                                          <p:attrName>style.visibility</p:attrName>
                                        </p:attrNameLst>
                                      </p:cBhvr>
                                      <p:to>
                                        <p:strVal val="visible"/>
                                      </p:to>
                                    </p:set>
                                    <p:animEffect transition="in" filter="fade">
                                      <p:cBhvr>
                                        <p:cTn id="15" dur="2000"/>
                                        <p:tgtEl>
                                          <p:spTgt spid="7">
                                            <p:graphicEl>
                                              <a:dgm id="{B0FCF83A-E930-47BA-AA92-68D1F59C9A7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4A3943AE-7C78-474A-BE5A-DC0E4778A979}"/>
                                            </p:graphicEl>
                                          </p:spTgt>
                                        </p:tgtEl>
                                        <p:attrNameLst>
                                          <p:attrName>style.visibility</p:attrName>
                                        </p:attrNameLst>
                                      </p:cBhvr>
                                      <p:to>
                                        <p:strVal val="visible"/>
                                      </p:to>
                                    </p:set>
                                    <p:animEffect transition="in" filter="fade">
                                      <p:cBhvr>
                                        <p:cTn id="18" dur="2000"/>
                                        <p:tgtEl>
                                          <p:spTgt spid="7">
                                            <p:graphicEl>
                                              <a:dgm id="{4A3943AE-7C78-474A-BE5A-DC0E4778A97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A80E2374-9233-43F4-BDD7-C8A556AD955D}"/>
                                            </p:graphicEl>
                                          </p:spTgt>
                                        </p:tgtEl>
                                        <p:attrNameLst>
                                          <p:attrName>style.visibility</p:attrName>
                                        </p:attrNameLst>
                                      </p:cBhvr>
                                      <p:to>
                                        <p:strVal val="visible"/>
                                      </p:to>
                                    </p:set>
                                    <p:animEffect transition="in" filter="fade">
                                      <p:cBhvr>
                                        <p:cTn id="23" dur="2000"/>
                                        <p:tgtEl>
                                          <p:spTgt spid="7">
                                            <p:graphicEl>
                                              <a:dgm id="{A80E2374-9233-43F4-BDD7-C8A556AD955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80F72C6A-9059-434F-8DC2-56A9DF1D4979}"/>
                                            </p:graphicEl>
                                          </p:spTgt>
                                        </p:tgtEl>
                                        <p:attrNameLst>
                                          <p:attrName>style.visibility</p:attrName>
                                        </p:attrNameLst>
                                      </p:cBhvr>
                                      <p:to>
                                        <p:strVal val="visible"/>
                                      </p:to>
                                    </p:set>
                                    <p:animEffect transition="in" filter="fade">
                                      <p:cBhvr>
                                        <p:cTn id="26" dur="2000"/>
                                        <p:tgtEl>
                                          <p:spTgt spid="7">
                                            <p:graphicEl>
                                              <a:dgm id="{80F72C6A-9059-434F-8DC2-56A9DF1D49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94"/>
            <a:ext cx="9144012" cy="6856214"/>
            <a:chOff x="-5558" y="0"/>
            <a:chExt cx="12192016"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5558" y="0"/>
              <a:ext cx="12191999" cy="6858000"/>
            </a:xfrm>
            <a:prstGeom prst="rect">
              <a:avLst/>
            </a:prstGeom>
            <a:solidFill>
              <a:schemeClr val="tx1">
                <a:alpha val="76000"/>
              </a:schemeClr>
            </a:solidFill>
          </p:spPr>
          <p:txBody>
            <a:bodyPr wrap="square" rtlCol="0" anchor="ctr">
              <a:noAutofit/>
            </a:bodyPr>
            <a:lstStyle/>
            <a:p>
              <a:pPr algn="ctr" defTabSz="914126" fontAlgn="auto">
                <a:spcBef>
                  <a:spcPts val="0"/>
                </a:spcBef>
                <a:spcAft>
                  <a:spcPts val="0"/>
                </a:spcAft>
                <a:defRPr/>
              </a:pPr>
              <a:endParaRPr lang="en-US" sz="1999" b="1" dirty="0">
                <a:solidFill>
                  <a:prstClr val="white"/>
                </a:solidFill>
                <a:latin typeface="Arial" charset="0"/>
                <a:ea typeface="Arial" charset="0"/>
              </a:endParaRPr>
            </a:p>
          </p:txBody>
        </p:sp>
      </p:gr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4"/>
            <a:ext cx="4213565" cy="6857106"/>
          </a:xfrm>
          <a:prstGeom prst="rect">
            <a:avLst/>
          </a:prstGeom>
        </p:spPr>
      </p:pic>
      <p:sp>
        <p:nvSpPr>
          <p:cNvPr id="13" name="Content Placeholder 2"/>
          <p:cNvSpPr txBox="1">
            <a:spLocks/>
          </p:cNvSpPr>
          <p:nvPr/>
        </p:nvSpPr>
        <p:spPr>
          <a:xfrm>
            <a:off x="4213565" y="764704"/>
            <a:ext cx="4750923" cy="4343400"/>
          </a:xfrm>
          <a:prstGeom prst="rect">
            <a:avLst/>
          </a:prstGeom>
        </p:spPr>
        <p:txBody>
          <a:bodyPr vert="horz" lIns="91440" tIns="45720" rIns="91440" bIns="45720" rtlCol="0" anchor="ctr">
            <a:no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lgn="r" fontAlgn="auto">
              <a:spcAft>
                <a:spcPts val="0"/>
              </a:spcAft>
              <a:buClr>
                <a:srgbClr val="545454"/>
              </a:buClr>
              <a:buFont typeface="Arial" pitchFamily="34" charset="0"/>
              <a:buNone/>
              <a:defRPr/>
            </a:pPr>
            <a:r>
              <a:rPr lang="zh-TW" altLang="en-US" sz="6000" b="1" dirty="0" smtClean="0">
                <a:solidFill>
                  <a:prstClr val="white"/>
                </a:solidFill>
                <a:latin typeface="微軟正黑體" panose="020B0604030504040204" pitchFamily="34" charset="-120"/>
                <a:ea typeface="微軟正黑體" panose="020B0604030504040204" pitchFamily="34" charset="-120"/>
              </a:rPr>
              <a:t>馬來西亞見！</a:t>
            </a:r>
            <a:endParaRPr lang="en-MY" sz="6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74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altLang="zh-TW" sz="5400" b="1" dirty="0">
                <a:solidFill>
                  <a:schemeClr val="bg1"/>
                </a:solidFill>
                <a:latin typeface="微軟正黑體" panose="020B0604030504040204" pitchFamily="34" charset="-120"/>
                <a:ea typeface="微軟正黑體" panose="020B0604030504040204" pitchFamily="34" charset="-120"/>
              </a:rPr>
              <a:t>2016 </a:t>
            </a:r>
            <a:r>
              <a:rPr lang="zh-TW" altLang="en-US" sz="5400" b="1" dirty="0">
                <a:solidFill>
                  <a:schemeClr val="bg1"/>
                </a:solidFill>
                <a:latin typeface="微軟正黑體" panose="020B0604030504040204" pitchFamily="34" charset="-120"/>
                <a:ea typeface="微軟正黑體" panose="020B0604030504040204" pitchFamily="34" charset="-120"/>
              </a:rPr>
              <a:t>美安亞太地</a:t>
            </a:r>
            <a:r>
              <a:rPr lang="zh-TW" altLang="en-US" sz="5400" b="1" dirty="0" smtClean="0">
                <a:solidFill>
                  <a:schemeClr val="bg1"/>
                </a:solidFill>
                <a:latin typeface="微軟正黑體" panose="020B0604030504040204" pitchFamily="34" charset="-120"/>
                <a:ea typeface="微軟正黑體" panose="020B0604030504040204" pitchFamily="34" charset="-120"/>
              </a:rPr>
              <a:t>區表現</a:t>
            </a:r>
            <a:endParaRPr lang="en-US" sz="5400" b="1" dirty="0">
              <a:solidFill>
                <a:schemeClr val="bg1"/>
              </a:solidFill>
              <a:latin typeface="+mn-lt"/>
              <a:ea typeface="+mn-ea"/>
              <a:cs typeface="+mn-cs"/>
            </a:endParaRPr>
          </a:p>
        </p:txBody>
      </p:sp>
      <p:sp>
        <p:nvSpPr>
          <p:cNvPr id="4198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DCA68482-3ACC-47F2-8FE1-C4CAA31FB16A}" type="slidenum">
              <a:rPr lang="en-US" altLang="zh-TW" sz="1200" smtClean="0">
                <a:solidFill>
                  <a:srgbClr val="898989"/>
                </a:solidFill>
              </a:rPr>
              <a:pPr eaLnBrk="1" hangingPunct="1"/>
              <a:t>4</a:t>
            </a:fld>
            <a:endParaRPr lang="en-US" altLang="zh-TW" sz="1200" smtClean="0">
              <a:solidFill>
                <a:srgbClr val="898989"/>
              </a:solidFill>
            </a:endParaRPr>
          </a:p>
        </p:txBody>
      </p:sp>
      <p:graphicFrame>
        <p:nvGraphicFramePr>
          <p:cNvPr id="9" name="Diagram 8"/>
          <p:cNvGraphicFramePr/>
          <p:nvPr/>
        </p:nvGraphicFramePr>
        <p:xfrm>
          <a:off x="1196554" y="1357298"/>
          <a:ext cx="6804470"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CCE55530-97F1-4665-98A0-B369578A77BF}"/>
                                            </p:graphicEl>
                                          </p:spTgt>
                                        </p:tgtEl>
                                        <p:attrNameLst>
                                          <p:attrName>style.visibility</p:attrName>
                                        </p:attrNameLst>
                                      </p:cBhvr>
                                      <p:to>
                                        <p:strVal val="visible"/>
                                      </p:to>
                                    </p:set>
                                    <p:animEffect transition="in" filter="fade">
                                      <p:cBhvr>
                                        <p:cTn id="7" dur="2000"/>
                                        <p:tgtEl>
                                          <p:spTgt spid="9">
                                            <p:graphicEl>
                                              <a:dgm id="{CCE55530-97F1-4665-98A0-B369578A77BF}"/>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dgm id="{D4E81374-3266-4204-AF26-F5B10CEEC6B1}"/>
                                            </p:graphicEl>
                                          </p:spTgt>
                                        </p:tgtEl>
                                        <p:attrNameLst>
                                          <p:attrName>style.visibility</p:attrName>
                                        </p:attrNameLst>
                                      </p:cBhvr>
                                      <p:to>
                                        <p:strVal val="visible"/>
                                      </p:to>
                                    </p:set>
                                    <p:animEffect transition="in" filter="fade">
                                      <p:cBhvr>
                                        <p:cTn id="10" dur="2000"/>
                                        <p:tgtEl>
                                          <p:spTgt spid="9">
                                            <p:graphicEl>
                                              <a:dgm id="{D4E81374-3266-4204-AF26-F5B10CEEC6B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dgm id="{B0FCF83A-E930-47BA-AA92-68D1F59C9A72}"/>
                                            </p:graphicEl>
                                          </p:spTgt>
                                        </p:tgtEl>
                                        <p:attrNameLst>
                                          <p:attrName>style.visibility</p:attrName>
                                        </p:attrNameLst>
                                      </p:cBhvr>
                                      <p:to>
                                        <p:strVal val="visible"/>
                                      </p:to>
                                    </p:set>
                                    <p:animEffect transition="in" filter="fade">
                                      <p:cBhvr>
                                        <p:cTn id="15" dur="2000"/>
                                        <p:tgtEl>
                                          <p:spTgt spid="9">
                                            <p:graphicEl>
                                              <a:dgm id="{B0FCF83A-E930-47BA-AA92-68D1F59C9A7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dgm id="{4A3943AE-7C78-474A-BE5A-DC0E4778A979}"/>
                                            </p:graphicEl>
                                          </p:spTgt>
                                        </p:tgtEl>
                                        <p:attrNameLst>
                                          <p:attrName>style.visibility</p:attrName>
                                        </p:attrNameLst>
                                      </p:cBhvr>
                                      <p:to>
                                        <p:strVal val="visible"/>
                                      </p:to>
                                    </p:set>
                                    <p:animEffect transition="in" filter="fade">
                                      <p:cBhvr>
                                        <p:cTn id="18" dur="2000"/>
                                        <p:tgtEl>
                                          <p:spTgt spid="9">
                                            <p:graphicEl>
                                              <a:dgm id="{4A3943AE-7C78-474A-BE5A-DC0E4778A97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graphicEl>
                                              <a:dgm id="{A80E2374-9233-43F4-BDD7-C8A556AD955D}"/>
                                            </p:graphicEl>
                                          </p:spTgt>
                                        </p:tgtEl>
                                        <p:attrNameLst>
                                          <p:attrName>style.visibility</p:attrName>
                                        </p:attrNameLst>
                                      </p:cBhvr>
                                      <p:to>
                                        <p:strVal val="visible"/>
                                      </p:to>
                                    </p:set>
                                    <p:animEffect transition="in" filter="fade">
                                      <p:cBhvr>
                                        <p:cTn id="23" dur="2000"/>
                                        <p:tgtEl>
                                          <p:spTgt spid="9">
                                            <p:graphicEl>
                                              <a:dgm id="{A80E2374-9233-43F4-BDD7-C8A556AD955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graphicEl>
                                              <a:dgm id="{80F72C6A-9059-434F-8DC2-56A9DF1D4979}"/>
                                            </p:graphicEl>
                                          </p:spTgt>
                                        </p:tgtEl>
                                        <p:attrNameLst>
                                          <p:attrName>style.visibility</p:attrName>
                                        </p:attrNameLst>
                                      </p:cBhvr>
                                      <p:to>
                                        <p:strVal val="visible"/>
                                      </p:to>
                                    </p:set>
                                    <p:animEffect transition="in" filter="fade">
                                      <p:cBhvr>
                                        <p:cTn id="26" dur="2000"/>
                                        <p:tgtEl>
                                          <p:spTgt spid="9">
                                            <p:graphicEl>
                                              <a:dgm id="{80F72C6A-9059-434F-8DC2-56A9DF1D49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sz="half" idx="4294967295"/>
            <p:extLst>
              <p:ext uri="{D42A27DB-BD31-4B8C-83A1-F6EECF244321}">
                <p14:modId xmlns:p14="http://schemas.microsoft.com/office/powerpoint/2010/main" val="1635180589"/>
              </p:ext>
            </p:extLst>
          </p:nvPr>
        </p:nvGraphicFramePr>
        <p:xfrm>
          <a:off x="4518422" y="196624"/>
          <a:ext cx="3996444" cy="637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01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9ED7FB4C-E744-43B6-A7D8-F2E10B9FCDA4}" type="slidenum">
              <a:rPr lang="en-US" altLang="zh-TW" sz="1200" smtClean="0">
                <a:solidFill>
                  <a:srgbClr val="898989"/>
                </a:solidFill>
              </a:rPr>
              <a:pPr eaLnBrk="1" hangingPunct="1"/>
              <a:t>5</a:t>
            </a:fld>
            <a:endParaRPr lang="en-US" altLang="zh-TW" sz="1200" smtClean="0">
              <a:solidFill>
                <a:srgbClr val="898989"/>
              </a:solidFill>
            </a:endParaRPr>
          </a:p>
        </p:txBody>
      </p:sp>
      <p:grpSp>
        <p:nvGrpSpPr>
          <p:cNvPr id="43012" name="Group 2"/>
          <p:cNvGrpSpPr>
            <a:grpSpLocks/>
          </p:cNvGrpSpPr>
          <p:nvPr/>
        </p:nvGrpSpPr>
        <p:grpSpPr bwMode="auto">
          <a:xfrm>
            <a:off x="-35719" y="0"/>
            <a:ext cx="4339829" cy="6858000"/>
            <a:chOff x="-47668" y="0"/>
            <a:chExt cx="3292237" cy="6858000"/>
          </a:xfrm>
        </p:grpSpPr>
        <p:pic>
          <p:nvPicPr>
            <p:cNvPr id="43013" name="Picture 14"/>
            <p:cNvPicPr>
              <a:picLocks noChangeAspect="1"/>
            </p:cNvPicPr>
            <p:nvPr/>
          </p:nvPicPr>
          <p:blipFill>
            <a:blip r:embed="rId7">
              <a:extLst>
                <a:ext uri="{28A0092B-C50C-407E-A947-70E740481C1C}">
                  <a14:useLocalDpi xmlns:a14="http://schemas.microsoft.com/office/drawing/2010/main" val="0"/>
                </a:ext>
              </a:extLst>
            </a:blip>
            <a:srcRect l="40479" r="9126"/>
            <a:stretch>
              <a:fillRect/>
            </a:stretch>
          </p:blipFill>
          <p:spPr bwMode="auto">
            <a:xfrm>
              <a:off x="-47668" y="0"/>
              <a:ext cx="3292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1"/>
            <p:cNvSpPr txBox="1">
              <a:spLocks noChangeArrowheads="1"/>
            </p:cNvSpPr>
            <p:nvPr/>
          </p:nvSpPr>
          <p:spPr bwMode="auto">
            <a:xfrm>
              <a:off x="724585" y="571480"/>
              <a:ext cx="19103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4400" b="1" dirty="0">
                  <a:solidFill>
                    <a:schemeClr val="bg1"/>
                  </a:solidFill>
                  <a:latin typeface="Franklin Gothic Medium" pitchFamily="34" charset="0"/>
                  <a:ea typeface="微軟正黑體" panose="020B0604030504040204" pitchFamily="34" charset="-120"/>
                </a:rPr>
                <a:t>新加坡</a:t>
              </a:r>
              <a:endParaRPr lang="en-US" altLang="zh-TW" sz="4400" b="1" dirty="0">
                <a:solidFill>
                  <a:schemeClr val="bg1"/>
                </a:solidFill>
                <a:latin typeface="Franklin Gothic Medium" pitchFamily="34" charset="0"/>
                <a:ea typeface="微軟正黑體" panose="020B0604030504040204" pitchFamily="34" charset="-12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C6F0CF97-D9FC-4648-B4E6-49029C8CBB99}"/>
                                            </p:graphicEl>
                                          </p:spTgt>
                                        </p:tgtEl>
                                        <p:attrNameLst>
                                          <p:attrName>style.visibility</p:attrName>
                                        </p:attrNameLst>
                                      </p:cBhvr>
                                      <p:to>
                                        <p:strVal val="visible"/>
                                      </p:to>
                                    </p:set>
                                    <p:animEffect transition="in" filter="fade">
                                      <p:cBhvr>
                                        <p:cTn id="7" dur="1000"/>
                                        <p:tgtEl>
                                          <p:spTgt spid="12">
                                            <p:graphicEl>
                                              <a:dgm id="{C6F0CF97-D9FC-4648-B4E6-49029C8CBB9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graphicEl>
                                              <a:dgm id="{118D2B18-1C90-438F-BF22-8A68945A24C2}"/>
                                            </p:graphicEl>
                                          </p:spTgt>
                                        </p:tgtEl>
                                        <p:attrNameLst>
                                          <p:attrName>style.visibility</p:attrName>
                                        </p:attrNameLst>
                                      </p:cBhvr>
                                      <p:to>
                                        <p:strVal val="visible"/>
                                      </p:to>
                                    </p:set>
                                    <p:animEffect transition="in" filter="fade">
                                      <p:cBhvr>
                                        <p:cTn id="10" dur="1000"/>
                                        <p:tgtEl>
                                          <p:spTgt spid="12">
                                            <p:graphicEl>
                                              <a:dgm id="{118D2B18-1C90-438F-BF22-8A68945A24C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graphicEl>
                                              <a:dgm id="{CBB2B8E2-8572-47EE-AD1C-6148F6C23611}"/>
                                            </p:graphicEl>
                                          </p:spTgt>
                                        </p:tgtEl>
                                        <p:attrNameLst>
                                          <p:attrName>style.visibility</p:attrName>
                                        </p:attrNameLst>
                                      </p:cBhvr>
                                      <p:to>
                                        <p:strVal val="visible"/>
                                      </p:to>
                                    </p:set>
                                    <p:animEffect transition="in" filter="fade">
                                      <p:cBhvr>
                                        <p:cTn id="15" dur="1000"/>
                                        <p:tgtEl>
                                          <p:spTgt spid="12">
                                            <p:graphicEl>
                                              <a:dgm id="{CBB2B8E2-8572-47EE-AD1C-6148F6C2361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graphicEl>
                                              <a:dgm id="{9513479F-1F1D-425A-A267-5A14D61B984C}"/>
                                            </p:graphicEl>
                                          </p:spTgt>
                                        </p:tgtEl>
                                        <p:attrNameLst>
                                          <p:attrName>style.visibility</p:attrName>
                                        </p:attrNameLst>
                                      </p:cBhvr>
                                      <p:to>
                                        <p:strVal val="visible"/>
                                      </p:to>
                                    </p:set>
                                    <p:animEffect transition="in" filter="fade">
                                      <p:cBhvr>
                                        <p:cTn id="18" dur="1000"/>
                                        <p:tgtEl>
                                          <p:spTgt spid="12">
                                            <p:graphicEl>
                                              <a:dgm id="{9513479F-1F1D-425A-A267-5A14D61B984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graphicEl>
                                              <a:dgm id="{55E7DC90-0342-41EF-B991-7D118ED9D6D0}"/>
                                            </p:graphicEl>
                                          </p:spTgt>
                                        </p:tgtEl>
                                        <p:attrNameLst>
                                          <p:attrName>style.visibility</p:attrName>
                                        </p:attrNameLst>
                                      </p:cBhvr>
                                      <p:to>
                                        <p:strVal val="visible"/>
                                      </p:to>
                                    </p:set>
                                    <p:animEffect transition="in" filter="fade">
                                      <p:cBhvr>
                                        <p:cTn id="23" dur="1000"/>
                                        <p:tgtEl>
                                          <p:spTgt spid="12">
                                            <p:graphicEl>
                                              <a:dgm id="{55E7DC90-0342-41EF-B991-7D118ED9D6D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graphicEl>
                                              <a:dgm id="{8220C770-C1E1-4218-BA58-F4C337D379D8}"/>
                                            </p:graphicEl>
                                          </p:spTgt>
                                        </p:tgtEl>
                                        <p:attrNameLst>
                                          <p:attrName>style.visibility</p:attrName>
                                        </p:attrNameLst>
                                      </p:cBhvr>
                                      <p:to>
                                        <p:strVal val="visible"/>
                                      </p:to>
                                    </p:set>
                                    <p:animEffect transition="in" filter="fade">
                                      <p:cBhvr>
                                        <p:cTn id="26" dur="1000"/>
                                        <p:tgtEl>
                                          <p:spTgt spid="12">
                                            <p:graphicEl>
                                              <a:dgm id="{8220C770-C1E1-4218-BA58-F4C337D379D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sz="half" idx="4294967295"/>
            <p:extLst>
              <p:ext uri="{D42A27DB-BD31-4B8C-83A1-F6EECF244321}">
                <p14:modId xmlns:p14="http://schemas.microsoft.com/office/powerpoint/2010/main" val="2044861444"/>
              </p:ext>
            </p:extLst>
          </p:nvPr>
        </p:nvGraphicFramePr>
        <p:xfrm>
          <a:off x="4518422" y="196624"/>
          <a:ext cx="3996444" cy="637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01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9ED7FB4C-E744-43B6-A7D8-F2E10B9FCDA4}" type="slidenum">
              <a:rPr lang="en-US" altLang="zh-TW" sz="1200" smtClean="0">
                <a:solidFill>
                  <a:srgbClr val="898989"/>
                </a:solidFill>
              </a:rPr>
              <a:pPr eaLnBrk="1" hangingPunct="1"/>
              <a:t>6</a:t>
            </a:fld>
            <a:endParaRPr lang="en-US" altLang="zh-TW" sz="1200" smtClean="0">
              <a:solidFill>
                <a:srgbClr val="898989"/>
              </a:solidFill>
            </a:endParaRPr>
          </a:p>
        </p:txBody>
      </p:sp>
      <p:grpSp>
        <p:nvGrpSpPr>
          <p:cNvPr id="43012" name="Group 2"/>
          <p:cNvGrpSpPr>
            <a:grpSpLocks/>
          </p:cNvGrpSpPr>
          <p:nvPr/>
        </p:nvGrpSpPr>
        <p:grpSpPr bwMode="auto">
          <a:xfrm>
            <a:off x="-35719" y="0"/>
            <a:ext cx="4339829" cy="6858000"/>
            <a:chOff x="-47668" y="0"/>
            <a:chExt cx="3292237" cy="6858000"/>
          </a:xfrm>
        </p:grpSpPr>
        <p:pic>
          <p:nvPicPr>
            <p:cNvPr id="43013" name="Picture 14"/>
            <p:cNvPicPr>
              <a:picLocks noChangeAspect="1"/>
            </p:cNvPicPr>
            <p:nvPr/>
          </p:nvPicPr>
          <p:blipFill>
            <a:blip r:embed="rId7">
              <a:extLst>
                <a:ext uri="{28A0092B-C50C-407E-A947-70E740481C1C}">
                  <a14:useLocalDpi xmlns:a14="http://schemas.microsoft.com/office/drawing/2010/main" val="0"/>
                </a:ext>
              </a:extLst>
            </a:blip>
            <a:srcRect l="40479" r="9126"/>
            <a:stretch>
              <a:fillRect/>
            </a:stretch>
          </p:blipFill>
          <p:spPr bwMode="auto">
            <a:xfrm>
              <a:off x="-47668" y="0"/>
              <a:ext cx="3292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1"/>
            <p:cNvSpPr txBox="1">
              <a:spLocks noChangeArrowheads="1"/>
            </p:cNvSpPr>
            <p:nvPr/>
          </p:nvSpPr>
          <p:spPr bwMode="auto">
            <a:xfrm>
              <a:off x="724585" y="571480"/>
              <a:ext cx="19103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4400" b="1" dirty="0">
                  <a:solidFill>
                    <a:schemeClr val="bg1"/>
                  </a:solidFill>
                  <a:latin typeface="Franklin Gothic Medium" pitchFamily="34" charset="0"/>
                  <a:ea typeface="微軟正黑體" panose="020B0604030504040204" pitchFamily="34" charset="-120"/>
                </a:rPr>
                <a:t>新加坡</a:t>
              </a:r>
              <a:endParaRPr lang="en-US" altLang="zh-TW" sz="4400" b="1" dirty="0">
                <a:solidFill>
                  <a:schemeClr val="bg1"/>
                </a:solidFill>
                <a:latin typeface="Franklin Gothic Medium" pitchFamily="34" charset="0"/>
                <a:ea typeface="微軟正黑體" panose="020B0604030504040204" pitchFamily="34" charset="-120"/>
              </a:endParaRPr>
            </a:p>
          </p:txBody>
        </p:sp>
      </p:grpSp>
      <p:pic>
        <p:nvPicPr>
          <p:cNvPr id="7" name="圖片 6" descr="hk.jpg"/>
          <p:cNvPicPr>
            <a:picLocks noChangeAspect="1"/>
          </p:cNvPicPr>
          <p:nvPr/>
        </p:nvPicPr>
        <p:blipFill>
          <a:blip r:embed="rId8" cstate="print">
            <a:extLst>
              <a:ext uri="{28A0092B-C50C-407E-A947-70E740481C1C}">
                <a14:useLocalDpi xmlns:a14="http://schemas.microsoft.com/office/drawing/2010/main" val="0"/>
              </a:ext>
            </a:extLst>
          </a:blip>
          <a:srcRect l="39470"/>
          <a:stretch>
            <a:fillRect/>
          </a:stretch>
        </p:blipFill>
        <p:spPr bwMode="auto">
          <a:xfrm>
            <a:off x="0" y="0"/>
            <a:ext cx="441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1095376" y="571500"/>
            <a:ext cx="256579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4400" b="1" dirty="0">
                <a:solidFill>
                  <a:schemeClr val="bg1"/>
                </a:solidFill>
                <a:latin typeface="Franklin Gothic Medium" pitchFamily="34" charset="0"/>
                <a:ea typeface="微軟正黑體" panose="020B0604030504040204" pitchFamily="34" charset="-120"/>
              </a:rPr>
              <a:t>香港</a:t>
            </a:r>
            <a:endParaRPr lang="en-US" altLang="zh-TW" sz="4400" b="1" dirty="0">
              <a:solidFill>
                <a:schemeClr val="bg1"/>
              </a:solidFill>
              <a:latin typeface="Franklin Gothic Medium" pitchFamily="34" charset="0"/>
              <a:ea typeface="微軟正黑體" panose="020B0604030504040204" pitchFamily="34" charset="-120"/>
            </a:endParaRPr>
          </a:p>
        </p:txBody>
      </p:sp>
      <p:pic>
        <p:nvPicPr>
          <p:cNvPr id="9"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8216" y="260350"/>
            <a:ext cx="6191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103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dgm id="{C6F0CF97-D9FC-4648-B4E6-49029C8CBB99}"/>
                                            </p:graphicEl>
                                          </p:spTgt>
                                        </p:tgtEl>
                                        <p:attrNameLst>
                                          <p:attrName>style.visibility</p:attrName>
                                        </p:attrNameLst>
                                      </p:cBhvr>
                                      <p:to>
                                        <p:strVal val="visible"/>
                                      </p:to>
                                    </p:set>
                                    <p:animEffect transition="in" filter="fade">
                                      <p:cBhvr>
                                        <p:cTn id="7" dur="1000"/>
                                        <p:tgtEl>
                                          <p:spTgt spid="12">
                                            <p:graphicEl>
                                              <a:dgm id="{C6F0CF97-D9FC-4648-B4E6-49029C8CBB99}"/>
                                            </p:graphicEl>
                                          </p:spTgt>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2">
                                            <p:graphicEl>
                                              <a:dgm id="{118D2B18-1C90-438F-BF22-8A68945A24C2}"/>
                                            </p:graphicEl>
                                          </p:spTgt>
                                        </p:tgtEl>
                                        <p:attrNameLst>
                                          <p:attrName>style.visibility</p:attrName>
                                        </p:attrNameLst>
                                      </p:cBhvr>
                                      <p:to>
                                        <p:strVal val="visible"/>
                                      </p:to>
                                    </p:set>
                                    <p:animEffect transition="in" filter="fade">
                                      <p:cBhvr>
                                        <p:cTn id="16" dur="1000"/>
                                        <p:tgtEl>
                                          <p:spTgt spid="12">
                                            <p:graphicEl>
                                              <a:dgm id="{118D2B18-1C90-438F-BF22-8A68945A24C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graphicEl>
                                              <a:dgm id="{CBB2B8E2-8572-47EE-AD1C-6148F6C23611}"/>
                                            </p:graphicEl>
                                          </p:spTgt>
                                        </p:tgtEl>
                                        <p:attrNameLst>
                                          <p:attrName>style.visibility</p:attrName>
                                        </p:attrNameLst>
                                      </p:cBhvr>
                                      <p:to>
                                        <p:strVal val="visible"/>
                                      </p:to>
                                    </p:set>
                                    <p:animEffect transition="in" filter="fade">
                                      <p:cBhvr>
                                        <p:cTn id="21" dur="1000"/>
                                        <p:tgtEl>
                                          <p:spTgt spid="12">
                                            <p:graphicEl>
                                              <a:dgm id="{CBB2B8E2-8572-47EE-AD1C-6148F6C2361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graphicEl>
                                              <a:dgm id="{9513479F-1F1D-425A-A267-5A14D61B984C}"/>
                                            </p:graphicEl>
                                          </p:spTgt>
                                        </p:tgtEl>
                                        <p:attrNameLst>
                                          <p:attrName>style.visibility</p:attrName>
                                        </p:attrNameLst>
                                      </p:cBhvr>
                                      <p:to>
                                        <p:strVal val="visible"/>
                                      </p:to>
                                    </p:set>
                                    <p:animEffect transition="in" filter="fade">
                                      <p:cBhvr>
                                        <p:cTn id="24" dur="1000"/>
                                        <p:tgtEl>
                                          <p:spTgt spid="12">
                                            <p:graphicEl>
                                              <a:dgm id="{9513479F-1F1D-425A-A267-5A14D61B984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graphicEl>
                                              <a:dgm id="{55E7DC90-0342-41EF-B991-7D118ED9D6D0}"/>
                                            </p:graphicEl>
                                          </p:spTgt>
                                        </p:tgtEl>
                                        <p:attrNameLst>
                                          <p:attrName>style.visibility</p:attrName>
                                        </p:attrNameLst>
                                      </p:cBhvr>
                                      <p:to>
                                        <p:strVal val="visible"/>
                                      </p:to>
                                    </p:set>
                                    <p:animEffect transition="in" filter="fade">
                                      <p:cBhvr>
                                        <p:cTn id="29" dur="1000"/>
                                        <p:tgtEl>
                                          <p:spTgt spid="12">
                                            <p:graphicEl>
                                              <a:dgm id="{55E7DC90-0342-41EF-B991-7D118ED9D6D0}"/>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graphicEl>
                                              <a:dgm id="{8220C770-C1E1-4218-BA58-F4C337D379D8}"/>
                                            </p:graphicEl>
                                          </p:spTgt>
                                        </p:tgtEl>
                                        <p:attrNameLst>
                                          <p:attrName>style.visibility</p:attrName>
                                        </p:attrNameLst>
                                      </p:cBhvr>
                                      <p:to>
                                        <p:strVal val="visible"/>
                                      </p:to>
                                    </p:set>
                                    <p:animEffect transition="in" filter="fade">
                                      <p:cBhvr>
                                        <p:cTn id="32" dur="1000"/>
                                        <p:tgtEl>
                                          <p:spTgt spid="12">
                                            <p:graphicEl>
                                              <a:dgm id="{8220C770-C1E1-4218-BA58-F4C337D379D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圖片 6" descr="TPE.jpg"/>
          <p:cNvPicPr>
            <a:picLocks noChangeAspect="1"/>
          </p:cNvPicPr>
          <p:nvPr/>
        </p:nvPicPr>
        <p:blipFill>
          <a:blip r:embed="rId2">
            <a:extLst>
              <a:ext uri="{28A0092B-C50C-407E-A947-70E740481C1C}">
                <a14:useLocalDpi xmlns:a14="http://schemas.microsoft.com/office/drawing/2010/main" val="0"/>
              </a:ext>
            </a:extLst>
          </a:blip>
          <a:srcRect l="30382" r="16666"/>
          <a:stretch>
            <a:fillRect/>
          </a:stretch>
        </p:blipFill>
        <p:spPr bwMode="auto">
          <a:xfrm>
            <a:off x="0" y="0"/>
            <a:ext cx="4357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3A036A3D-E150-49E9-A7A5-195BBD970C6C}" type="slidenum">
              <a:rPr lang="en-US" altLang="zh-TW" sz="1200" smtClean="0">
                <a:solidFill>
                  <a:srgbClr val="898989"/>
                </a:solidFill>
              </a:rPr>
              <a:pPr eaLnBrk="1" hangingPunct="1"/>
              <a:t>7</a:t>
            </a:fld>
            <a:endParaRPr lang="en-US" altLang="zh-TW" sz="1200" smtClean="0">
              <a:solidFill>
                <a:srgbClr val="898989"/>
              </a:solidFill>
            </a:endParaRPr>
          </a:p>
        </p:txBody>
      </p:sp>
      <p:graphicFrame>
        <p:nvGraphicFramePr>
          <p:cNvPr id="5" name="資料庫圖表 4"/>
          <p:cNvGraphicFramePr/>
          <p:nvPr>
            <p:extLst>
              <p:ext uri="{D42A27DB-BD31-4B8C-83A1-F6EECF244321}">
                <p14:modId xmlns:p14="http://schemas.microsoft.com/office/powerpoint/2010/main" val="2373709471"/>
              </p:ext>
            </p:extLst>
          </p:nvPr>
        </p:nvGraphicFramePr>
        <p:xfrm>
          <a:off x="4541220" y="188640"/>
          <a:ext cx="3888432"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61" name="TextBox 8"/>
          <p:cNvSpPr txBox="1">
            <a:spLocks noChangeArrowheads="1"/>
          </p:cNvSpPr>
          <p:nvPr/>
        </p:nvSpPr>
        <p:spPr bwMode="auto">
          <a:xfrm>
            <a:off x="1289448" y="587375"/>
            <a:ext cx="178236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algn="ctr" eaLnBrk="1" hangingPunct="1"/>
            <a:r>
              <a:rPr lang="zh-TW" altLang="en-US" sz="4400" b="1" dirty="0">
                <a:solidFill>
                  <a:schemeClr val="bg1"/>
                </a:solidFill>
                <a:latin typeface="Franklin Gothic Medium" pitchFamily="34" charset="0"/>
                <a:ea typeface="微軟正黑體" panose="020B0604030504040204" pitchFamily="34" charset="-120"/>
              </a:rPr>
              <a:t>台灣</a:t>
            </a:r>
            <a:endParaRPr lang="en-US" altLang="zh-TW" sz="4400" b="1" dirty="0">
              <a:solidFill>
                <a:schemeClr val="bg1"/>
              </a:solidFill>
              <a:latin typeface="Franklin Gothic Medium" pitchFamily="34" charset="0"/>
              <a:ea typeface="微軟正黑體" panose="020B0604030504040204" pitchFamily="34" charset="-12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77E70EBB-9FA4-4A36-8B53-8A7F1BF74908}"/>
                                            </p:graphicEl>
                                          </p:spTgt>
                                        </p:tgtEl>
                                        <p:attrNameLst>
                                          <p:attrName>style.visibility</p:attrName>
                                        </p:attrNameLst>
                                      </p:cBhvr>
                                      <p:to>
                                        <p:strVal val="visible"/>
                                      </p:to>
                                    </p:set>
                                    <p:animEffect transition="in" filter="fade">
                                      <p:cBhvr>
                                        <p:cTn id="7" dur="2000"/>
                                        <p:tgtEl>
                                          <p:spTgt spid="5">
                                            <p:graphicEl>
                                              <a:dgm id="{77E70EBB-9FA4-4A36-8B53-8A7F1BF74908}"/>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AD62E5A1-B09F-419E-BF3B-63D7C0945469}"/>
                                            </p:graphicEl>
                                          </p:spTgt>
                                        </p:tgtEl>
                                        <p:attrNameLst>
                                          <p:attrName>style.visibility</p:attrName>
                                        </p:attrNameLst>
                                      </p:cBhvr>
                                      <p:to>
                                        <p:strVal val="visible"/>
                                      </p:to>
                                    </p:set>
                                    <p:animEffect transition="in" filter="fade">
                                      <p:cBhvr>
                                        <p:cTn id="10" dur="2000"/>
                                        <p:tgtEl>
                                          <p:spTgt spid="5">
                                            <p:graphicEl>
                                              <a:dgm id="{AD62E5A1-B09F-419E-BF3B-63D7C094546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FCB30DA7-D306-4B64-9C91-8B6344317049}"/>
                                            </p:graphicEl>
                                          </p:spTgt>
                                        </p:tgtEl>
                                        <p:attrNameLst>
                                          <p:attrName>style.visibility</p:attrName>
                                        </p:attrNameLst>
                                      </p:cBhvr>
                                      <p:to>
                                        <p:strVal val="visible"/>
                                      </p:to>
                                    </p:set>
                                    <p:animEffect transition="in" filter="fade">
                                      <p:cBhvr>
                                        <p:cTn id="15" dur="2000"/>
                                        <p:tgtEl>
                                          <p:spTgt spid="5">
                                            <p:graphicEl>
                                              <a:dgm id="{FCB30DA7-D306-4B64-9C91-8B6344317049}"/>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2DF83107-3D94-45C3-AE8D-91A82739E058}"/>
                                            </p:graphicEl>
                                          </p:spTgt>
                                        </p:tgtEl>
                                        <p:attrNameLst>
                                          <p:attrName>style.visibility</p:attrName>
                                        </p:attrNameLst>
                                      </p:cBhvr>
                                      <p:to>
                                        <p:strVal val="visible"/>
                                      </p:to>
                                    </p:set>
                                    <p:animEffect transition="in" filter="fade">
                                      <p:cBhvr>
                                        <p:cTn id="18" dur="2000"/>
                                        <p:tgtEl>
                                          <p:spTgt spid="5">
                                            <p:graphicEl>
                                              <a:dgm id="{2DF83107-3D94-45C3-AE8D-91A82739E05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7BCF567B-EC7F-479E-A8A0-60B18E1F8F9B}"/>
                                            </p:graphicEl>
                                          </p:spTgt>
                                        </p:tgtEl>
                                        <p:attrNameLst>
                                          <p:attrName>style.visibility</p:attrName>
                                        </p:attrNameLst>
                                      </p:cBhvr>
                                      <p:to>
                                        <p:strVal val="visible"/>
                                      </p:to>
                                    </p:set>
                                    <p:animEffect transition="in" filter="fade">
                                      <p:cBhvr>
                                        <p:cTn id="23" dur="2000"/>
                                        <p:tgtEl>
                                          <p:spTgt spid="5">
                                            <p:graphicEl>
                                              <a:dgm id="{7BCF567B-EC7F-479E-A8A0-60B18E1F8F9B}"/>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838AE699-E741-4544-A97A-E35F2387E66D}"/>
                                            </p:graphicEl>
                                          </p:spTgt>
                                        </p:tgtEl>
                                        <p:attrNameLst>
                                          <p:attrName>style.visibility</p:attrName>
                                        </p:attrNameLst>
                                      </p:cBhvr>
                                      <p:to>
                                        <p:strVal val="visible"/>
                                      </p:to>
                                    </p:set>
                                    <p:animEffect transition="in" filter="fade">
                                      <p:cBhvr>
                                        <p:cTn id="26" dur="2000"/>
                                        <p:tgtEl>
                                          <p:spTgt spid="5">
                                            <p:graphicEl>
                                              <a:dgm id="{838AE699-E741-4544-A97A-E35F2387E6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B226E8EA-D3A4-494C-A51F-E6894EC52CBE}" type="slidenum">
              <a:rPr lang="en-US" altLang="zh-TW" sz="1200" smtClean="0">
                <a:solidFill>
                  <a:srgbClr val="898989"/>
                </a:solidFill>
              </a:rPr>
              <a:pPr eaLnBrk="1" hangingPunct="1"/>
              <a:t>8</a:t>
            </a:fld>
            <a:endParaRPr lang="en-US" altLang="zh-TW" sz="1200" smtClean="0">
              <a:solidFill>
                <a:srgbClr val="898989"/>
              </a:solidFill>
            </a:endParaRPr>
          </a:p>
        </p:txBody>
      </p:sp>
      <p:sp>
        <p:nvSpPr>
          <p:cNvPr id="3" name="Title 6"/>
          <p:cNvSpPr txBox="1">
            <a:spLocks/>
          </p:cNvSpPr>
          <p:nvPr/>
        </p:nvSpPr>
        <p:spPr>
          <a:xfrm>
            <a:off x="428625" y="123825"/>
            <a:ext cx="8229600" cy="1143000"/>
          </a:xfrm>
          <a:prstGeom prst="rect">
            <a:avLst/>
          </a:prstGeom>
          <a:no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TW" altLang="en-US" sz="6000" b="1" dirty="0" smtClean="0">
                <a:solidFill>
                  <a:schemeClr val="bg1"/>
                </a:solidFill>
                <a:latin typeface="微軟正黑體" panose="020B0604030504040204" pitchFamily="34" charset="-120"/>
                <a:ea typeface="微軟正黑體" panose="020B0604030504040204" pitchFamily="34" charset="-120"/>
                <a:cs typeface="+mn-cs"/>
              </a:rPr>
              <a:t>亞太地區領袖群英榜</a:t>
            </a:r>
            <a:endParaRPr lang="en-US" sz="6000" b="1" dirty="0">
              <a:solidFill>
                <a:schemeClr val="bg1"/>
              </a:solidFill>
              <a:latin typeface="微軟正黑體" panose="020B0604030504040204" pitchFamily="34" charset="-120"/>
              <a:ea typeface="微軟正黑體" panose="020B0604030504040204" pitchFamily="34" charset="-120"/>
              <a:cs typeface="+mn-cs"/>
            </a:endParaRPr>
          </a:p>
        </p:txBody>
      </p:sp>
      <p:pic>
        <p:nvPicPr>
          <p:cNvPr id="46084" name="Picture 3"/>
          <p:cNvPicPr>
            <a:picLocks noChangeAspect="1"/>
          </p:cNvPicPr>
          <p:nvPr/>
        </p:nvPicPr>
        <p:blipFill>
          <a:blip r:embed="rId2">
            <a:extLst>
              <a:ext uri="{28A0092B-C50C-407E-A947-70E740481C1C}">
                <a14:useLocalDpi xmlns:a14="http://schemas.microsoft.com/office/drawing/2010/main" val="0"/>
              </a:ext>
            </a:extLst>
          </a:blip>
          <a:srcRect l="16283" t="31715" r="26846" b="21571"/>
          <a:stretch>
            <a:fillRect/>
          </a:stretch>
        </p:blipFill>
        <p:spPr bwMode="auto">
          <a:xfrm>
            <a:off x="7424738" y="2660650"/>
            <a:ext cx="88463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p:cNvPicPr>
            <a:picLocks noChangeAspect="1"/>
          </p:cNvPicPr>
          <p:nvPr/>
        </p:nvPicPr>
        <p:blipFill>
          <a:blip r:embed="rId3">
            <a:extLst>
              <a:ext uri="{28A0092B-C50C-407E-A947-70E740481C1C}">
                <a14:useLocalDpi xmlns:a14="http://schemas.microsoft.com/office/drawing/2010/main" val="0"/>
              </a:ext>
            </a:extLst>
          </a:blip>
          <a:srcRect t="6483" r="20898" b="30367"/>
          <a:stretch>
            <a:fillRect/>
          </a:stretch>
        </p:blipFill>
        <p:spPr bwMode="auto">
          <a:xfrm>
            <a:off x="2384823" y="1139825"/>
            <a:ext cx="888206"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3" descr="M:\Recognitions\Powerpeople\Recognition Materials\09_NSC\854908738_AlexLAM&amp;KawaeCHEUNG\854908738_AlexLAM&amp;KawaeCHEUNG_PhotoCover.jpg"/>
          <p:cNvPicPr>
            <a:picLocks noChangeAspect="1" noChangeArrowheads="1"/>
          </p:cNvPicPr>
          <p:nvPr/>
        </p:nvPicPr>
        <p:blipFill>
          <a:blip r:embed="rId4">
            <a:extLst>
              <a:ext uri="{28A0092B-C50C-407E-A947-70E740481C1C}">
                <a14:useLocalDpi xmlns:a14="http://schemas.microsoft.com/office/drawing/2010/main" val="0"/>
              </a:ext>
            </a:extLst>
          </a:blip>
          <a:srcRect l="23508" t="4759" r="24490" b="53149"/>
          <a:stretch>
            <a:fillRect/>
          </a:stretch>
        </p:blipFill>
        <p:spPr bwMode="auto">
          <a:xfrm>
            <a:off x="85726" y="3694114"/>
            <a:ext cx="84177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 descr="O:\Product_SC\Trainer Photo\136812526_TAMYukKuen&amp;LEELi Chen_Photo_1309.jpg"/>
          <p:cNvPicPr>
            <a:picLocks noChangeAspect="1" noChangeArrowheads="1"/>
          </p:cNvPicPr>
          <p:nvPr/>
        </p:nvPicPr>
        <p:blipFill>
          <a:blip r:embed="rId5">
            <a:extLst>
              <a:ext uri="{28A0092B-C50C-407E-A947-70E740481C1C}">
                <a14:useLocalDpi xmlns:a14="http://schemas.microsoft.com/office/drawing/2010/main" val="0"/>
              </a:ext>
            </a:extLst>
          </a:blip>
          <a:srcRect l="23309" r="21126" b="52823"/>
          <a:stretch>
            <a:fillRect/>
          </a:stretch>
        </p:blipFill>
        <p:spPr bwMode="auto">
          <a:xfrm>
            <a:off x="3395663" y="2503489"/>
            <a:ext cx="89892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descr="O:\Product_SC\Trainer Photo\CalvinIp&amp;RoseWong_cover.jpg"/>
          <p:cNvPicPr>
            <a:picLocks noChangeAspect="1" noChangeArrowheads="1"/>
          </p:cNvPicPr>
          <p:nvPr/>
        </p:nvPicPr>
        <p:blipFill>
          <a:blip r:embed="rId6">
            <a:extLst>
              <a:ext uri="{28A0092B-C50C-407E-A947-70E740481C1C}">
                <a14:useLocalDpi xmlns:a14="http://schemas.microsoft.com/office/drawing/2010/main" val="0"/>
              </a:ext>
            </a:extLst>
          </a:blip>
          <a:srcRect l="15926" t="40839" r="14793" b="3479"/>
          <a:stretch>
            <a:fillRect/>
          </a:stretch>
        </p:blipFill>
        <p:spPr bwMode="auto">
          <a:xfrm>
            <a:off x="5041106" y="3990975"/>
            <a:ext cx="982266"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3"/>
          <p:cNvPicPr>
            <a:picLocks noChangeAspect="1" noChangeArrowheads="1"/>
          </p:cNvPicPr>
          <p:nvPr/>
        </p:nvPicPr>
        <p:blipFill>
          <a:blip r:embed="rId7">
            <a:extLst>
              <a:ext uri="{28A0092B-C50C-407E-A947-70E740481C1C}">
                <a14:useLocalDpi xmlns:a14="http://schemas.microsoft.com/office/drawing/2010/main" val="0"/>
              </a:ext>
            </a:extLst>
          </a:blip>
          <a:srcRect l="6563" t="-2" r="336" b="20010"/>
          <a:stretch>
            <a:fillRect/>
          </a:stretch>
        </p:blipFill>
        <p:spPr bwMode="auto">
          <a:xfrm>
            <a:off x="5166122" y="2736851"/>
            <a:ext cx="809625" cy="12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90" name="Picture 9"/>
          <p:cNvPicPr>
            <a:picLocks noChangeAspect="1"/>
          </p:cNvPicPr>
          <p:nvPr/>
        </p:nvPicPr>
        <p:blipFill>
          <a:blip r:embed="rId8">
            <a:extLst>
              <a:ext uri="{28A0092B-C50C-407E-A947-70E740481C1C}">
                <a14:useLocalDpi xmlns:a14="http://schemas.microsoft.com/office/drawing/2010/main" val="0"/>
              </a:ext>
            </a:extLst>
          </a:blip>
          <a:srcRect l="19530" t="63" r="39775" b="49702"/>
          <a:stretch>
            <a:fillRect/>
          </a:stretch>
        </p:blipFill>
        <p:spPr bwMode="auto">
          <a:xfrm>
            <a:off x="736998" y="5227638"/>
            <a:ext cx="81081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0"/>
          <p:cNvPicPr>
            <a:picLocks noChangeAspect="1"/>
          </p:cNvPicPr>
          <p:nvPr/>
        </p:nvPicPr>
        <p:blipFill>
          <a:blip r:embed="rId9">
            <a:extLst>
              <a:ext uri="{28A0092B-C50C-407E-A947-70E740481C1C}">
                <a14:useLocalDpi xmlns:a14="http://schemas.microsoft.com/office/drawing/2010/main" val="0"/>
              </a:ext>
            </a:extLst>
          </a:blip>
          <a:srcRect l="21005" t="7922" r="22028" b="36349"/>
          <a:stretch>
            <a:fillRect/>
          </a:stretch>
        </p:blipFill>
        <p:spPr bwMode="auto">
          <a:xfrm>
            <a:off x="3723085" y="5373688"/>
            <a:ext cx="84891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4" descr="O:\Product_SC\Trainer Photo\Margaret Chan Powerline 2012 Sept _ Cover.jpg"/>
          <p:cNvPicPr>
            <a:picLocks noChangeAspect="1" noChangeArrowheads="1"/>
          </p:cNvPicPr>
          <p:nvPr/>
        </p:nvPicPr>
        <p:blipFill>
          <a:blip r:embed="rId10">
            <a:extLst>
              <a:ext uri="{28A0092B-C50C-407E-A947-70E740481C1C}">
                <a14:useLocalDpi xmlns:a14="http://schemas.microsoft.com/office/drawing/2010/main" val="0"/>
              </a:ext>
            </a:extLst>
          </a:blip>
          <a:srcRect l="34987" t="15950" r="36159" b="58603"/>
          <a:stretch>
            <a:fillRect/>
          </a:stretch>
        </p:blipFill>
        <p:spPr bwMode="auto">
          <a:xfrm>
            <a:off x="6640116" y="2544764"/>
            <a:ext cx="8191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2"/>
          <p:cNvPicPr>
            <a:picLocks noChangeAspect="1"/>
          </p:cNvPicPr>
          <p:nvPr/>
        </p:nvPicPr>
        <p:blipFill>
          <a:blip r:embed="rId11">
            <a:extLst>
              <a:ext uri="{28A0092B-C50C-407E-A947-70E740481C1C}">
                <a14:useLocalDpi xmlns:a14="http://schemas.microsoft.com/office/drawing/2010/main" val="0"/>
              </a:ext>
            </a:extLst>
          </a:blip>
          <a:srcRect l="11234" t="6479" r="9637"/>
          <a:stretch>
            <a:fillRect/>
          </a:stretch>
        </p:blipFill>
        <p:spPr bwMode="auto">
          <a:xfrm>
            <a:off x="2603898" y="3956050"/>
            <a:ext cx="82510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4" descr="M:\Events\Convention\Annual Convention\HKConv15\Communications\HKLC Leaders, Speakers, Corporate Photo\Speakers\18. Chan Ming San &amp; Chung Tik Wan.jpg"/>
          <p:cNvPicPr>
            <a:picLocks noChangeAspect="1" noChangeArrowheads="1"/>
          </p:cNvPicPr>
          <p:nvPr/>
        </p:nvPicPr>
        <p:blipFill>
          <a:blip r:embed="rId12">
            <a:extLst>
              <a:ext uri="{28A0092B-C50C-407E-A947-70E740481C1C}">
                <a14:useLocalDpi xmlns:a14="http://schemas.microsoft.com/office/drawing/2010/main" val="0"/>
              </a:ext>
            </a:extLst>
          </a:blip>
          <a:srcRect l="25481" t="7158" r="23625" b="4837"/>
          <a:stretch>
            <a:fillRect/>
          </a:stretch>
        </p:blipFill>
        <p:spPr bwMode="auto">
          <a:xfrm>
            <a:off x="5310188" y="5341939"/>
            <a:ext cx="983456"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14"/>
          <p:cNvPicPr>
            <a:picLocks noChangeAspect="1"/>
          </p:cNvPicPr>
          <p:nvPr/>
        </p:nvPicPr>
        <p:blipFill>
          <a:blip r:embed="rId13">
            <a:extLst>
              <a:ext uri="{28A0092B-C50C-407E-A947-70E740481C1C}">
                <a14:useLocalDpi xmlns:a14="http://schemas.microsoft.com/office/drawing/2010/main" val="0"/>
              </a:ext>
            </a:extLst>
          </a:blip>
          <a:srcRect l="44540" t="15524" r="23804" b="57617"/>
          <a:stretch>
            <a:fillRect/>
          </a:stretch>
        </p:blipFill>
        <p:spPr bwMode="auto">
          <a:xfrm>
            <a:off x="884635" y="1241425"/>
            <a:ext cx="87272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5"/>
          <p:cNvPicPr>
            <a:picLocks noChangeAspect="1"/>
          </p:cNvPicPr>
          <p:nvPr/>
        </p:nvPicPr>
        <p:blipFill>
          <a:blip r:embed="rId14">
            <a:extLst>
              <a:ext uri="{28A0092B-C50C-407E-A947-70E740481C1C}">
                <a14:useLocalDpi xmlns:a14="http://schemas.microsoft.com/office/drawing/2010/main" val="0"/>
              </a:ext>
            </a:extLst>
          </a:blip>
          <a:srcRect l="56317" t="20930" r="21658" b="39305"/>
          <a:stretch>
            <a:fillRect/>
          </a:stretch>
        </p:blipFill>
        <p:spPr bwMode="auto">
          <a:xfrm>
            <a:off x="8309373" y="1404939"/>
            <a:ext cx="81081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圖片 55"/>
          <p:cNvPicPr>
            <a:picLocks noChangeAspect="1"/>
          </p:cNvPicPr>
          <p:nvPr/>
        </p:nvPicPr>
        <p:blipFill>
          <a:blip r:embed="rId15">
            <a:extLst>
              <a:ext uri="{28A0092B-C50C-407E-A947-70E740481C1C}">
                <a14:useLocalDpi xmlns:a14="http://schemas.microsoft.com/office/drawing/2010/main" val="0"/>
              </a:ext>
            </a:extLst>
          </a:blip>
          <a:srcRect l="3418" r="16199"/>
          <a:stretch>
            <a:fillRect/>
          </a:stretch>
        </p:blipFill>
        <p:spPr bwMode="auto">
          <a:xfrm>
            <a:off x="5898356" y="2767013"/>
            <a:ext cx="790575" cy="1130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098" name="圖片 60"/>
          <p:cNvPicPr>
            <a:picLocks noChangeAspect="1"/>
          </p:cNvPicPr>
          <p:nvPr/>
        </p:nvPicPr>
        <p:blipFill>
          <a:blip r:embed="rId16">
            <a:extLst>
              <a:ext uri="{28A0092B-C50C-407E-A947-70E740481C1C}">
                <a14:useLocalDpi xmlns:a14="http://schemas.microsoft.com/office/drawing/2010/main" val="0"/>
              </a:ext>
            </a:extLst>
          </a:blip>
          <a:srcRect l="17860" r="8600" b="6812"/>
          <a:stretch>
            <a:fillRect/>
          </a:stretch>
        </p:blipFill>
        <p:spPr bwMode="auto">
          <a:xfrm>
            <a:off x="4982766" y="1206500"/>
            <a:ext cx="908447" cy="1481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099" name="圖片 6"/>
          <p:cNvPicPr>
            <a:picLocks noChangeAspect="1"/>
          </p:cNvPicPr>
          <p:nvPr/>
        </p:nvPicPr>
        <p:blipFill>
          <a:blip r:embed="rId17">
            <a:extLst>
              <a:ext uri="{28A0092B-C50C-407E-A947-70E740481C1C}">
                <a14:useLocalDpi xmlns:a14="http://schemas.microsoft.com/office/drawing/2010/main" val="0"/>
              </a:ext>
            </a:extLst>
          </a:blip>
          <a:srcRect r="28683" b="25058"/>
          <a:stretch>
            <a:fillRect/>
          </a:stretch>
        </p:blipFill>
        <p:spPr bwMode="auto">
          <a:xfrm>
            <a:off x="45779" y="1191022"/>
            <a:ext cx="878801" cy="152796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0" name="圖片 62"/>
          <p:cNvPicPr>
            <a:picLocks noChangeAspect="1"/>
          </p:cNvPicPr>
          <p:nvPr/>
        </p:nvPicPr>
        <p:blipFill>
          <a:blip r:embed="rId18">
            <a:extLst>
              <a:ext uri="{28A0092B-C50C-407E-A947-70E740481C1C}">
                <a14:useLocalDpi xmlns:a14="http://schemas.microsoft.com/office/drawing/2010/main" val="0"/>
              </a:ext>
            </a:extLst>
          </a:blip>
          <a:srcRect l="10802" t="763" r="8675" b="-763"/>
          <a:stretch>
            <a:fillRect/>
          </a:stretch>
        </p:blipFill>
        <p:spPr bwMode="auto">
          <a:xfrm>
            <a:off x="2244328" y="5294314"/>
            <a:ext cx="856059"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1" name="圖片 1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18697" y="1285876"/>
            <a:ext cx="1090613"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2" name="圖片 56"/>
          <p:cNvPicPr>
            <a:picLocks noChangeAspect="1"/>
          </p:cNvPicPr>
          <p:nvPr/>
        </p:nvPicPr>
        <p:blipFill>
          <a:blip r:embed="rId20">
            <a:extLst>
              <a:ext uri="{28A0092B-C50C-407E-A947-70E740481C1C}">
                <a14:useLocalDpi xmlns:a14="http://schemas.microsoft.com/office/drawing/2010/main" val="0"/>
              </a:ext>
            </a:extLst>
          </a:blip>
          <a:srcRect l="7124" r="14191"/>
          <a:stretch>
            <a:fillRect/>
          </a:stretch>
        </p:blipFill>
        <p:spPr bwMode="auto">
          <a:xfrm>
            <a:off x="7655719" y="1403350"/>
            <a:ext cx="767954" cy="1119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3" name="圖片 61"/>
          <p:cNvPicPr>
            <a:picLocks noChangeAspect="1"/>
          </p:cNvPicPr>
          <p:nvPr/>
        </p:nvPicPr>
        <p:blipFill>
          <a:blip r:embed="rId21">
            <a:extLst>
              <a:ext uri="{28A0092B-C50C-407E-A947-70E740481C1C}">
                <a14:useLocalDpi xmlns:a14="http://schemas.microsoft.com/office/drawing/2010/main" val="0"/>
              </a:ext>
            </a:extLst>
          </a:blip>
          <a:srcRect r="21362"/>
          <a:stretch>
            <a:fillRect/>
          </a:stretch>
        </p:blipFill>
        <p:spPr bwMode="auto">
          <a:xfrm>
            <a:off x="1547813" y="5341939"/>
            <a:ext cx="750094" cy="11207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4" name="圖片 64"/>
          <p:cNvPicPr>
            <a:picLocks noChangeAspect="1"/>
          </p:cNvPicPr>
          <p:nvPr/>
        </p:nvPicPr>
        <p:blipFill>
          <a:blip r:embed="rId22">
            <a:extLst>
              <a:ext uri="{28A0092B-C50C-407E-A947-70E740481C1C}">
                <a14:useLocalDpi xmlns:a14="http://schemas.microsoft.com/office/drawing/2010/main" val="0"/>
              </a:ext>
            </a:extLst>
          </a:blip>
          <a:srcRect l="7387" t="-2"/>
          <a:stretch>
            <a:fillRect/>
          </a:stretch>
        </p:blipFill>
        <p:spPr bwMode="auto">
          <a:xfrm>
            <a:off x="7117557" y="5341939"/>
            <a:ext cx="898922" cy="13096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5" name="圖片 65"/>
          <p:cNvPicPr>
            <a:picLocks noChangeAspect="1"/>
          </p:cNvPicPr>
          <p:nvPr/>
        </p:nvPicPr>
        <p:blipFill>
          <a:blip r:embed="rId23">
            <a:extLst>
              <a:ext uri="{28A0092B-C50C-407E-A947-70E740481C1C}">
                <a14:useLocalDpi xmlns:a14="http://schemas.microsoft.com/office/drawing/2010/main" val="0"/>
              </a:ext>
            </a:extLst>
          </a:blip>
          <a:srcRect l="11505" r="13264"/>
          <a:stretch>
            <a:fillRect/>
          </a:stretch>
        </p:blipFill>
        <p:spPr bwMode="auto">
          <a:xfrm>
            <a:off x="2967038" y="5367338"/>
            <a:ext cx="848916" cy="13192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6" name="圖片 66"/>
          <p:cNvPicPr>
            <a:picLocks noChangeAspect="1"/>
          </p:cNvPicPr>
          <p:nvPr/>
        </p:nvPicPr>
        <p:blipFill>
          <a:blip r:embed="rId24">
            <a:extLst>
              <a:ext uri="{28A0092B-C50C-407E-A947-70E740481C1C}">
                <a14:useLocalDpi xmlns:a14="http://schemas.microsoft.com/office/drawing/2010/main" val="0"/>
              </a:ext>
            </a:extLst>
          </a:blip>
          <a:srcRect l="9685" r="12689"/>
          <a:stretch>
            <a:fillRect/>
          </a:stretch>
        </p:blipFill>
        <p:spPr bwMode="auto">
          <a:xfrm>
            <a:off x="6256735" y="5308600"/>
            <a:ext cx="910828" cy="1422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7" name="圖片 68"/>
          <p:cNvPicPr>
            <a:picLocks noChangeAspect="1"/>
          </p:cNvPicPr>
          <p:nvPr/>
        </p:nvPicPr>
        <p:blipFill>
          <a:blip r:embed="rId25">
            <a:extLst>
              <a:ext uri="{28A0092B-C50C-407E-A947-70E740481C1C}">
                <a14:useLocalDpi xmlns:a14="http://schemas.microsoft.com/office/drawing/2010/main" val="0"/>
              </a:ext>
            </a:extLst>
          </a:blip>
          <a:srcRect l="11188" r="14610"/>
          <a:stretch>
            <a:fillRect/>
          </a:stretch>
        </p:blipFill>
        <p:spPr bwMode="auto">
          <a:xfrm>
            <a:off x="6755606" y="4000501"/>
            <a:ext cx="900113" cy="14017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8" name="圖片 1"/>
          <p:cNvPicPr>
            <a:picLocks noChangeAspect="1"/>
          </p:cNvPicPr>
          <p:nvPr/>
        </p:nvPicPr>
        <p:blipFill>
          <a:blip r:embed="rId26" cstate="print">
            <a:extLst>
              <a:ext uri="{28A0092B-C50C-407E-A947-70E740481C1C}">
                <a14:useLocalDpi xmlns:a14="http://schemas.microsoft.com/office/drawing/2010/main" val="0"/>
              </a:ext>
            </a:extLst>
          </a:blip>
          <a:srcRect l="29228" b="27708"/>
          <a:stretch>
            <a:fillRect/>
          </a:stretch>
        </p:blipFill>
        <p:spPr bwMode="auto">
          <a:xfrm>
            <a:off x="889397" y="2549526"/>
            <a:ext cx="766763"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09" name="圖片 5"/>
          <p:cNvPicPr>
            <a:picLocks noChangeAspect="1"/>
          </p:cNvPicPr>
          <p:nvPr/>
        </p:nvPicPr>
        <p:blipFill>
          <a:blip r:embed="rId27" cstate="print">
            <a:extLst>
              <a:ext uri="{28A0092B-C50C-407E-A947-70E740481C1C}">
                <a14:useLocalDpi xmlns:a14="http://schemas.microsoft.com/office/drawing/2010/main" val="0"/>
              </a:ext>
            </a:extLst>
          </a:blip>
          <a:srcRect l="29311" t="18161" r="22038" b="37012"/>
          <a:stretch>
            <a:fillRect/>
          </a:stretch>
        </p:blipFill>
        <p:spPr bwMode="auto">
          <a:xfrm>
            <a:off x="1670448" y="2514601"/>
            <a:ext cx="910828"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0" name="圖片 7"/>
          <p:cNvPicPr>
            <a:picLocks noChangeAspect="1"/>
          </p:cNvPicPr>
          <p:nvPr/>
        </p:nvPicPr>
        <p:blipFill>
          <a:blip r:embed="rId28" cstate="print">
            <a:extLst>
              <a:ext uri="{28A0092B-C50C-407E-A947-70E740481C1C}">
                <a14:useLocalDpi xmlns:a14="http://schemas.microsoft.com/office/drawing/2010/main" val="0"/>
              </a:ext>
            </a:extLst>
          </a:blip>
          <a:srcRect l="19873" r="28172" b="39540"/>
          <a:stretch>
            <a:fillRect/>
          </a:stretch>
        </p:blipFill>
        <p:spPr bwMode="auto">
          <a:xfrm>
            <a:off x="4543425" y="5426076"/>
            <a:ext cx="721519"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1" name="圖片 8"/>
          <p:cNvPicPr>
            <a:picLocks noChangeAspect="1"/>
          </p:cNvPicPr>
          <p:nvPr/>
        </p:nvPicPr>
        <p:blipFill>
          <a:blip r:embed="rId29" cstate="print">
            <a:extLst>
              <a:ext uri="{28A0092B-C50C-407E-A947-70E740481C1C}">
                <a14:useLocalDpi xmlns:a14="http://schemas.microsoft.com/office/drawing/2010/main" val="0"/>
              </a:ext>
            </a:extLst>
          </a:blip>
          <a:srcRect l="9720" t="2625" r="13097" b="36781"/>
          <a:stretch>
            <a:fillRect/>
          </a:stretch>
        </p:blipFill>
        <p:spPr bwMode="auto">
          <a:xfrm>
            <a:off x="8208169" y="3967164"/>
            <a:ext cx="838200"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2" name="圖片 18"/>
          <p:cNvPicPr>
            <a:picLocks noChangeAspect="1"/>
          </p:cNvPicPr>
          <p:nvPr/>
        </p:nvPicPr>
        <p:blipFill>
          <a:blip r:embed="rId30">
            <a:extLst>
              <a:ext uri="{28A0092B-C50C-407E-A947-70E740481C1C}">
                <a14:useLocalDpi xmlns:a14="http://schemas.microsoft.com/office/drawing/2010/main" val="0"/>
              </a:ext>
            </a:extLst>
          </a:blip>
          <a:srcRect l="7385" r="11183"/>
          <a:stretch>
            <a:fillRect/>
          </a:stretch>
        </p:blipFill>
        <p:spPr bwMode="auto">
          <a:xfrm>
            <a:off x="3289697" y="1201739"/>
            <a:ext cx="866775" cy="1241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3" name="圖片 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716882" y="1228726"/>
            <a:ext cx="816769"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4" name="圖片 12"/>
          <p:cNvPicPr>
            <a:picLocks noChangeAspect="1"/>
          </p:cNvPicPr>
          <p:nvPr/>
        </p:nvPicPr>
        <p:blipFill>
          <a:blip r:embed="rId32">
            <a:extLst>
              <a:ext uri="{28A0092B-C50C-407E-A947-70E740481C1C}">
                <a14:useLocalDpi xmlns:a14="http://schemas.microsoft.com/office/drawing/2010/main" val="0"/>
              </a:ext>
            </a:extLst>
          </a:blip>
          <a:srcRect l="17567"/>
          <a:stretch>
            <a:fillRect/>
          </a:stretch>
        </p:blipFill>
        <p:spPr bwMode="auto">
          <a:xfrm>
            <a:off x="1760935" y="3775076"/>
            <a:ext cx="912019" cy="15779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5" name="圖片 15"/>
          <p:cNvPicPr>
            <a:picLocks noChangeAspect="1"/>
          </p:cNvPicPr>
          <p:nvPr/>
        </p:nvPicPr>
        <p:blipFill>
          <a:blip r:embed="rId33">
            <a:extLst>
              <a:ext uri="{28A0092B-C50C-407E-A947-70E740481C1C}">
                <a14:useLocalDpi xmlns:a14="http://schemas.microsoft.com/office/drawing/2010/main" val="0"/>
              </a:ext>
            </a:extLst>
          </a:blip>
          <a:srcRect b="6523"/>
          <a:stretch>
            <a:fillRect/>
          </a:stretch>
        </p:blipFill>
        <p:spPr bwMode="auto">
          <a:xfrm>
            <a:off x="4083844" y="1127125"/>
            <a:ext cx="917972" cy="1481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6" name="圖片 59"/>
          <p:cNvPicPr>
            <a:picLocks noChangeAspect="1"/>
          </p:cNvPicPr>
          <p:nvPr/>
        </p:nvPicPr>
        <p:blipFill>
          <a:blip r:embed="rId34">
            <a:extLst>
              <a:ext uri="{28A0092B-C50C-407E-A947-70E740481C1C}">
                <a14:useLocalDpi xmlns:a14="http://schemas.microsoft.com/office/drawing/2010/main" val="0"/>
              </a:ext>
            </a:extLst>
          </a:blip>
          <a:srcRect l="7150" r="14438"/>
          <a:stretch>
            <a:fillRect/>
          </a:stretch>
        </p:blipFill>
        <p:spPr bwMode="auto">
          <a:xfrm>
            <a:off x="3424238" y="3919538"/>
            <a:ext cx="841772" cy="13890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7" name="圖片 4"/>
          <p:cNvPicPr>
            <a:picLocks noChangeAspect="1"/>
          </p:cNvPicPr>
          <p:nvPr/>
        </p:nvPicPr>
        <p:blipFill>
          <a:blip r:embed="rId35">
            <a:extLst>
              <a:ext uri="{28A0092B-C50C-407E-A947-70E740481C1C}">
                <a14:useLocalDpi xmlns:a14="http://schemas.microsoft.com/office/drawing/2010/main" val="0"/>
              </a:ext>
            </a:extLst>
          </a:blip>
          <a:srcRect l="29855" t="2625" r="28334" b="49489"/>
          <a:stretch>
            <a:fillRect/>
          </a:stretch>
        </p:blipFill>
        <p:spPr bwMode="auto">
          <a:xfrm>
            <a:off x="889397" y="3695701"/>
            <a:ext cx="871538" cy="15033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6118" name="Picture 2"/>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898357" y="1219200"/>
            <a:ext cx="935831"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19" name="Picture 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194572" y="4038600"/>
            <a:ext cx="960834"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0"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167688" y="2708276"/>
            <a:ext cx="827485"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1" name="Picture 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463404" y="2551114"/>
            <a:ext cx="1008459"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2" name="Picture 6"/>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5930504" y="3944938"/>
            <a:ext cx="926306"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3" name="Picture 7"/>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90285" y="5332413"/>
            <a:ext cx="812006"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4" name="Picture 8"/>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3819" y="5067301"/>
            <a:ext cx="823913"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5" name="Picture 9"/>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5967" y="2522538"/>
            <a:ext cx="821531"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6" name="Picture 1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7531894" y="3978276"/>
            <a:ext cx="915591"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27" name="Picture 11"/>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4313635" y="2674938"/>
            <a:ext cx="951309" cy="135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250"/>
                                        <p:tgtEl>
                                          <p:spTgt spid="46082"/>
                                        </p:tgtEl>
                                      </p:cBhvr>
                                    </p:animEffect>
                                    <p:anim calcmode="lin" valueType="num">
                                      <p:cBhvr>
                                        <p:cTn id="8" dur="5250" fill="hold"/>
                                        <p:tgtEl>
                                          <p:spTgt spid="46082"/>
                                        </p:tgtEl>
                                        <p:attrNameLst>
                                          <p:attrName>ppt_w</p:attrName>
                                        </p:attrNameLst>
                                      </p:cBhvr>
                                      <p:tavLst>
                                        <p:tav tm="0" fmla="#ppt_w*sin(2.5*pi*$)">
                                          <p:val>
                                            <p:fltVal val="0"/>
                                          </p:val>
                                        </p:tav>
                                        <p:tav tm="100000">
                                          <p:val>
                                            <p:fltVal val="1"/>
                                          </p:val>
                                        </p:tav>
                                      </p:tavLst>
                                    </p:anim>
                                    <p:anim calcmode="lin" valueType="num">
                                      <p:cBhvr>
                                        <p:cTn id="9" dur="5250" fill="hold"/>
                                        <p:tgtEl>
                                          <p:spTgt spid="4608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6084"/>
                                        </p:tgtEl>
                                        <p:attrNameLst>
                                          <p:attrName>style.visibility</p:attrName>
                                        </p:attrNameLst>
                                      </p:cBhvr>
                                      <p:to>
                                        <p:strVal val="visible"/>
                                      </p:to>
                                    </p:set>
                                    <p:animEffect transition="in" filter="fade">
                                      <p:cBhvr>
                                        <p:cTn id="12" dur="5250"/>
                                        <p:tgtEl>
                                          <p:spTgt spid="46084"/>
                                        </p:tgtEl>
                                      </p:cBhvr>
                                    </p:animEffect>
                                    <p:anim calcmode="lin" valueType="num">
                                      <p:cBhvr>
                                        <p:cTn id="13" dur="5250" fill="hold"/>
                                        <p:tgtEl>
                                          <p:spTgt spid="46084"/>
                                        </p:tgtEl>
                                        <p:attrNameLst>
                                          <p:attrName>ppt_w</p:attrName>
                                        </p:attrNameLst>
                                      </p:cBhvr>
                                      <p:tavLst>
                                        <p:tav tm="0" fmla="#ppt_w*sin(2.5*pi*$)">
                                          <p:val>
                                            <p:fltVal val="0"/>
                                          </p:val>
                                        </p:tav>
                                        <p:tav tm="100000">
                                          <p:val>
                                            <p:fltVal val="1"/>
                                          </p:val>
                                        </p:tav>
                                      </p:tavLst>
                                    </p:anim>
                                    <p:anim calcmode="lin" valueType="num">
                                      <p:cBhvr>
                                        <p:cTn id="14" dur="5250" fill="hold"/>
                                        <p:tgtEl>
                                          <p:spTgt spid="4608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6085"/>
                                        </p:tgtEl>
                                        <p:attrNameLst>
                                          <p:attrName>style.visibility</p:attrName>
                                        </p:attrNameLst>
                                      </p:cBhvr>
                                      <p:to>
                                        <p:strVal val="visible"/>
                                      </p:to>
                                    </p:set>
                                    <p:animEffect transition="in" filter="fade">
                                      <p:cBhvr>
                                        <p:cTn id="17" dur="5250"/>
                                        <p:tgtEl>
                                          <p:spTgt spid="46085"/>
                                        </p:tgtEl>
                                      </p:cBhvr>
                                    </p:animEffect>
                                    <p:anim calcmode="lin" valueType="num">
                                      <p:cBhvr>
                                        <p:cTn id="18" dur="5250" fill="hold"/>
                                        <p:tgtEl>
                                          <p:spTgt spid="46085"/>
                                        </p:tgtEl>
                                        <p:attrNameLst>
                                          <p:attrName>ppt_w</p:attrName>
                                        </p:attrNameLst>
                                      </p:cBhvr>
                                      <p:tavLst>
                                        <p:tav tm="0" fmla="#ppt_w*sin(2.5*pi*$)">
                                          <p:val>
                                            <p:fltVal val="0"/>
                                          </p:val>
                                        </p:tav>
                                        <p:tav tm="100000">
                                          <p:val>
                                            <p:fltVal val="1"/>
                                          </p:val>
                                        </p:tav>
                                      </p:tavLst>
                                    </p:anim>
                                    <p:anim calcmode="lin" valueType="num">
                                      <p:cBhvr>
                                        <p:cTn id="19" dur="5250" fill="hold"/>
                                        <p:tgtEl>
                                          <p:spTgt spid="4608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46086"/>
                                        </p:tgtEl>
                                        <p:attrNameLst>
                                          <p:attrName>style.visibility</p:attrName>
                                        </p:attrNameLst>
                                      </p:cBhvr>
                                      <p:to>
                                        <p:strVal val="visible"/>
                                      </p:to>
                                    </p:set>
                                    <p:animEffect transition="in" filter="fade">
                                      <p:cBhvr>
                                        <p:cTn id="22" dur="5250"/>
                                        <p:tgtEl>
                                          <p:spTgt spid="46086"/>
                                        </p:tgtEl>
                                      </p:cBhvr>
                                    </p:animEffect>
                                    <p:anim calcmode="lin" valueType="num">
                                      <p:cBhvr>
                                        <p:cTn id="23" dur="5250" fill="hold"/>
                                        <p:tgtEl>
                                          <p:spTgt spid="46086"/>
                                        </p:tgtEl>
                                        <p:attrNameLst>
                                          <p:attrName>ppt_w</p:attrName>
                                        </p:attrNameLst>
                                      </p:cBhvr>
                                      <p:tavLst>
                                        <p:tav tm="0" fmla="#ppt_w*sin(2.5*pi*$)">
                                          <p:val>
                                            <p:fltVal val="0"/>
                                          </p:val>
                                        </p:tav>
                                        <p:tav tm="100000">
                                          <p:val>
                                            <p:fltVal val="1"/>
                                          </p:val>
                                        </p:tav>
                                      </p:tavLst>
                                    </p:anim>
                                    <p:anim calcmode="lin" valueType="num">
                                      <p:cBhvr>
                                        <p:cTn id="24" dur="5250" fill="hold"/>
                                        <p:tgtEl>
                                          <p:spTgt spid="46086"/>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46087"/>
                                        </p:tgtEl>
                                        <p:attrNameLst>
                                          <p:attrName>style.visibility</p:attrName>
                                        </p:attrNameLst>
                                      </p:cBhvr>
                                      <p:to>
                                        <p:strVal val="visible"/>
                                      </p:to>
                                    </p:set>
                                    <p:animEffect transition="in" filter="fade">
                                      <p:cBhvr>
                                        <p:cTn id="27" dur="5250"/>
                                        <p:tgtEl>
                                          <p:spTgt spid="46087"/>
                                        </p:tgtEl>
                                      </p:cBhvr>
                                    </p:animEffect>
                                    <p:anim calcmode="lin" valueType="num">
                                      <p:cBhvr>
                                        <p:cTn id="28" dur="5250" fill="hold"/>
                                        <p:tgtEl>
                                          <p:spTgt spid="46087"/>
                                        </p:tgtEl>
                                        <p:attrNameLst>
                                          <p:attrName>ppt_w</p:attrName>
                                        </p:attrNameLst>
                                      </p:cBhvr>
                                      <p:tavLst>
                                        <p:tav tm="0" fmla="#ppt_w*sin(2.5*pi*$)">
                                          <p:val>
                                            <p:fltVal val="0"/>
                                          </p:val>
                                        </p:tav>
                                        <p:tav tm="100000">
                                          <p:val>
                                            <p:fltVal val="1"/>
                                          </p:val>
                                        </p:tav>
                                      </p:tavLst>
                                    </p:anim>
                                    <p:anim calcmode="lin" valueType="num">
                                      <p:cBhvr>
                                        <p:cTn id="29" dur="5250" fill="hold"/>
                                        <p:tgtEl>
                                          <p:spTgt spid="46087"/>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46088"/>
                                        </p:tgtEl>
                                        <p:attrNameLst>
                                          <p:attrName>style.visibility</p:attrName>
                                        </p:attrNameLst>
                                      </p:cBhvr>
                                      <p:to>
                                        <p:strVal val="visible"/>
                                      </p:to>
                                    </p:set>
                                    <p:animEffect transition="in" filter="fade">
                                      <p:cBhvr>
                                        <p:cTn id="32" dur="5250"/>
                                        <p:tgtEl>
                                          <p:spTgt spid="46088"/>
                                        </p:tgtEl>
                                      </p:cBhvr>
                                    </p:animEffect>
                                    <p:anim calcmode="lin" valueType="num">
                                      <p:cBhvr>
                                        <p:cTn id="33" dur="5250" fill="hold"/>
                                        <p:tgtEl>
                                          <p:spTgt spid="46088"/>
                                        </p:tgtEl>
                                        <p:attrNameLst>
                                          <p:attrName>ppt_w</p:attrName>
                                        </p:attrNameLst>
                                      </p:cBhvr>
                                      <p:tavLst>
                                        <p:tav tm="0" fmla="#ppt_w*sin(2.5*pi*$)">
                                          <p:val>
                                            <p:fltVal val="0"/>
                                          </p:val>
                                        </p:tav>
                                        <p:tav tm="100000">
                                          <p:val>
                                            <p:fltVal val="1"/>
                                          </p:val>
                                        </p:tav>
                                      </p:tavLst>
                                    </p:anim>
                                    <p:anim calcmode="lin" valueType="num">
                                      <p:cBhvr>
                                        <p:cTn id="34" dur="5250" fill="hold"/>
                                        <p:tgtEl>
                                          <p:spTgt spid="46088"/>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46089"/>
                                        </p:tgtEl>
                                        <p:attrNameLst>
                                          <p:attrName>style.visibility</p:attrName>
                                        </p:attrNameLst>
                                      </p:cBhvr>
                                      <p:to>
                                        <p:strVal val="visible"/>
                                      </p:to>
                                    </p:set>
                                    <p:animEffect transition="in" filter="fade">
                                      <p:cBhvr>
                                        <p:cTn id="37" dur="5250"/>
                                        <p:tgtEl>
                                          <p:spTgt spid="46089"/>
                                        </p:tgtEl>
                                      </p:cBhvr>
                                    </p:animEffect>
                                    <p:anim calcmode="lin" valueType="num">
                                      <p:cBhvr>
                                        <p:cTn id="38" dur="5250" fill="hold"/>
                                        <p:tgtEl>
                                          <p:spTgt spid="46089"/>
                                        </p:tgtEl>
                                        <p:attrNameLst>
                                          <p:attrName>ppt_w</p:attrName>
                                        </p:attrNameLst>
                                      </p:cBhvr>
                                      <p:tavLst>
                                        <p:tav tm="0" fmla="#ppt_w*sin(2.5*pi*$)">
                                          <p:val>
                                            <p:fltVal val="0"/>
                                          </p:val>
                                        </p:tav>
                                        <p:tav tm="100000">
                                          <p:val>
                                            <p:fltVal val="1"/>
                                          </p:val>
                                        </p:tav>
                                      </p:tavLst>
                                    </p:anim>
                                    <p:anim calcmode="lin" valueType="num">
                                      <p:cBhvr>
                                        <p:cTn id="39" dur="5250" fill="hold"/>
                                        <p:tgtEl>
                                          <p:spTgt spid="46089"/>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46090"/>
                                        </p:tgtEl>
                                        <p:attrNameLst>
                                          <p:attrName>style.visibility</p:attrName>
                                        </p:attrNameLst>
                                      </p:cBhvr>
                                      <p:to>
                                        <p:strVal val="visible"/>
                                      </p:to>
                                    </p:set>
                                    <p:animEffect transition="in" filter="fade">
                                      <p:cBhvr>
                                        <p:cTn id="42" dur="5250"/>
                                        <p:tgtEl>
                                          <p:spTgt spid="46090"/>
                                        </p:tgtEl>
                                      </p:cBhvr>
                                    </p:animEffect>
                                    <p:anim calcmode="lin" valueType="num">
                                      <p:cBhvr>
                                        <p:cTn id="43" dur="5250" fill="hold"/>
                                        <p:tgtEl>
                                          <p:spTgt spid="46090"/>
                                        </p:tgtEl>
                                        <p:attrNameLst>
                                          <p:attrName>ppt_w</p:attrName>
                                        </p:attrNameLst>
                                      </p:cBhvr>
                                      <p:tavLst>
                                        <p:tav tm="0" fmla="#ppt_w*sin(2.5*pi*$)">
                                          <p:val>
                                            <p:fltVal val="0"/>
                                          </p:val>
                                        </p:tav>
                                        <p:tav tm="100000">
                                          <p:val>
                                            <p:fltVal val="1"/>
                                          </p:val>
                                        </p:tav>
                                      </p:tavLst>
                                    </p:anim>
                                    <p:anim calcmode="lin" valueType="num">
                                      <p:cBhvr>
                                        <p:cTn id="44" dur="5250" fill="hold"/>
                                        <p:tgtEl>
                                          <p:spTgt spid="46090"/>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46091"/>
                                        </p:tgtEl>
                                        <p:attrNameLst>
                                          <p:attrName>style.visibility</p:attrName>
                                        </p:attrNameLst>
                                      </p:cBhvr>
                                      <p:to>
                                        <p:strVal val="visible"/>
                                      </p:to>
                                    </p:set>
                                    <p:animEffect transition="in" filter="fade">
                                      <p:cBhvr>
                                        <p:cTn id="47" dur="5250"/>
                                        <p:tgtEl>
                                          <p:spTgt spid="46091"/>
                                        </p:tgtEl>
                                      </p:cBhvr>
                                    </p:animEffect>
                                    <p:anim calcmode="lin" valueType="num">
                                      <p:cBhvr>
                                        <p:cTn id="48" dur="5250" fill="hold"/>
                                        <p:tgtEl>
                                          <p:spTgt spid="46091"/>
                                        </p:tgtEl>
                                        <p:attrNameLst>
                                          <p:attrName>ppt_w</p:attrName>
                                        </p:attrNameLst>
                                      </p:cBhvr>
                                      <p:tavLst>
                                        <p:tav tm="0" fmla="#ppt_w*sin(2.5*pi*$)">
                                          <p:val>
                                            <p:fltVal val="0"/>
                                          </p:val>
                                        </p:tav>
                                        <p:tav tm="100000">
                                          <p:val>
                                            <p:fltVal val="1"/>
                                          </p:val>
                                        </p:tav>
                                      </p:tavLst>
                                    </p:anim>
                                    <p:anim calcmode="lin" valueType="num">
                                      <p:cBhvr>
                                        <p:cTn id="49" dur="5250" fill="hold"/>
                                        <p:tgtEl>
                                          <p:spTgt spid="46091"/>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46092"/>
                                        </p:tgtEl>
                                        <p:attrNameLst>
                                          <p:attrName>style.visibility</p:attrName>
                                        </p:attrNameLst>
                                      </p:cBhvr>
                                      <p:to>
                                        <p:strVal val="visible"/>
                                      </p:to>
                                    </p:set>
                                    <p:animEffect transition="in" filter="fade">
                                      <p:cBhvr>
                                        <p:cTn id="52" dur="5250"/>
                                        <p:tgtEl>
                                          <p:spTgt spid="46092"/>
                                        </p:tgtEl>
                                      </p:cBhvr>
                                    </p:animEffect>
                                    <p:anim calcmode="lin" valueType="num">
                                      <p:cBhvr>
                                        <p:cTn id="53" dur="5250" fill="hold"/>
                                        <p:tgtEl>
                                          <p:spTgt spid="46092"/>
                                        </p:tgtEl>
                                        <p:attrNameLst>
                                          <p:attrName>ppt_w</p:attrName>
                                        </p:attrNameLst>
                                      </p:cBhvr>
                                      <p:tavLst>
                                        <p:tav tm="0" fmla="#ppt_w*sin(2.5*pi*$)">
                                          <p:val>
                                            <p:fltVal val="0"/>
                                          </p:val>
                                        </p:tav>
                                        <p:tav tm="100000">
                                          <p:val>
                                            <p:fltVal val="1"/>
                                          </p:val>
                                        </p:tav>
                                      </p:tavLst>
                                    </p:anim>
                                    <p:anim calcmode="lin" valueType="num">
                                      <p:cBhvr>
                                        <p:cTn id="54" dur="5250" fill="hold"/>
                                        <p:tgtEl>
                                          <p:spTgt spid="46092"/>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46093"/>
                                        </p:tgtEl>
                                        <p:attrNameLst>
                                          <p:attrName>style.visibility</p:attrName>
                                        </p:attrNameLst>
                                      </p:cBhvr>
                                      <p:to>
                                        <p:strVal val="visible"/>
                                      </p:to>
                                    </p:set>
                                    <p:animEffect transition="in" filter="fade">
                                      <p:cBhvr>
                                        <p:cTn id="57" dur="5250"/>
                                        <p:tgtEl>
                                          <p:spTgt spid="46093"/>
                                        </p:tgtEl>
                                      </p:cBhvr>
                                    </p:animEffect>
                                    <p:anim calcmode="lin" valueType="num">
                                      <p:cBhvr>
                                        <p:cTn id="58" dur="5250" fill="hold"/>
                                        <p:tgtEl>
                                          <p:spTgt spid="46093"/>
                                        </p:tgtEl>
                                        <p:attrNameLst>
                                          <p:attrName>ppt_w</p:attrName>
                                        </p:attrNameLst>
                                      </p:cBhvr>
                                      <p:tavLst>
                                        <p:tav tm="0" fmla="#ppt_w*sin(2.5*pi*$)">
                                          <p:val>
                                            <p:fltVal val="0"/>
                                          </p:val>
                                        </p:tav>
                                        <p:tav tm="100000">
                                          <p:val>
                                            <p:fltVal val="1"/>
                                          </p:val>
                                        </p:tav>
                                      </p:tavLst>
                                    </p:anim>
                                    <p:anim calcmode="lin" valueType="num">
                                      <p:cBhvr>
                                        <p:cTn id="59" dur="5250" fill="hold"/>
                                        <p:tgtEl>
                                          <p:spTgt spid="46093"/>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46094"/>
                                        </p:tgtEl>
                                        <p:attrNameLst>
                                          <p:attrName>style.visibility</p:attrName>
                                        </p:attrNameLst>
                                      </p:cBhvr>
                                      <p:to>
                                        <p:strVal val="visible"/>
                                      </p:to>
                                    </p:set>
                                    <p:animEffect transition="in" filter="fade">
                                      <p:cBhvr>
                                        <p:cTn id="62" dur="5250"/>
                                        <p:tgtEl>
                                          <p:spTgt spid="46094"/>
                                        </p:tgtEl>
                                      </p:cBhvr>
                                    </p:animEffect>
                                    <p:anim calcmode="lin" valueType="num">
                                      <p:cBhvr>
                                        <p:cTn id="63" dur="5250" fill="hold"/>
                                        <p:tgtEl>
                                          <p:spTgt spid="46094"/>
                                        </p:tgtEl>
                                        <p:attrNameLst>
                                          <p:attrName>ppt_w</p:attrName>
                                        </p:attrNameLst>
                                      </p:cBhvr>
                                      <p:tavLst>
                                        <p:tav tm="0" fmla="#ppt_w*sin(2.5*pi*$)">
                                          <p:val>
                                            <p:fltVal val="0"/>
                                          </p:val>
                                        </p:tav>
                                        <p:tav tm="100000">
                                          <p:val>
                                            <p:fltVal val="1"/>
                                          </p:val>
                                        </p:tav>
                                      </p:tavLst>
                                    </p:anim>
                                    <p:anim calcmode="lin" valueType="num">
                                      <p:cBhvr>
                                        <p:cTn id="64" dur="5250" fill="hold"/>
                                        <p:tgtEl>
                                          <p:spTgt spid="46094"/>
                                        </p:tgtEl>
                                        <p:attrNameLst>
                                          <p:attrName>ppt_h</p:attrName>
                                        </p:attrNameLst>
                                      </p:cBhvr>
                                      <p:tavLst>
                                        <p:tav tm="0">
                                          <p:val>
                                            <p:strVal val="#ppt_h"/>
                                          </p:val>
                                        </p:tav>
                                        <p:tav tm="100000">
                                          <p:val>
                                            <p:strVal val="#ppt_h"/>
                                          </p:val>
                                        </p:tav>
                                      </p:tavLst>
                                    </p:anim>
                                  </p:childTnLst>
                                </p:cTn>
                              </p:par>
                              <p:par>
                                <p:cTn id="65" presetID="45" presetClass="entr" presetSubtype="0" fill="hold" nodeType="withEffect">
                                  <p:stCondLst>
                                    <p:cond delay="0"/>
                                  </p:stCondLst>
                                  <p:childTnLst>
                                    <p:set>
                                      <p:cBhvr>
                                        <p:cTn id="66" dur="1" fill="hold">
                                          <p:stCondLst>
                                            <p:cond delay="0"/>
                                          </p:stCondLst>
                                        </p:cTn>
                                        <p:tgtEl>
                                          <p:spTgt spid="46095"/>
                                        </p:tgtEl>
                                        <p:attrNameLst>
                                          <p:attrName>style.visibility</p:attrName>
                                        </p:attrNameLst>
                                      </p:cBhvr>
                                      <p:to>
                                        <p:strVal val="visible"/>
                                      </p:to>
                                    </p:set>
                                    <p:animEffect transition="in" filter="fade">
                                      <p:cBhvr>
                                        <p:cTn id="67" dur="5250"/>
                                        <p:tgtEl>
                                          <p:spTgt spid="46095"/>
                                        </p:tgtEl>
                                      </p:cBhvr>
                                    </p:animEffect>
                                    <p:anim calcmode="lin" valueType="num">
                                      <p:cBhvr>
                                        <p:cTn id="68" dur="5250" fill="hold"/>
                                        <p:tgtEl>
                                          <p:spTgt spid="46095"/>
                                        </p:tgtEl>
                                        <p:attrNameLst>
                                          <p:attrName>ppt_w</p:attrName>
                                        </p:attrNameLst>
                                      </p:cBhvr>
                                      <p:tavLst>
                                        <p:tav tm="0" fmla="#ppt_w*sin(2.5*pi*$)">
                                          <p:val>
                                            <p:fltVal val="0"/>
                                          </p:val>
                                        </p:tav>
                                        <p:tav tm="100000">
                                          <p:val>
                                            <p:fltVal val="1"/>
                                          </p:val>
                                        </p:tav>
                                      </p:tavLst>
                                    </p:anim>
                                    <p:anim calcmode="lin" valueType="num">
                                      <p:cBhvr>
                                        <p:cTn id="69" dur="5250" fill="hold"/>
                                        <p:tgtEl>
                                          <p:spTgt spid="46095"/>
                                        </p:tgtEl>
                                        <p:attrNameLst>
                                          <p:attrName>ppt_h</p:attrName>
                                        </p:attrNameLst>
                                      </p:cBhvr>
                                      <p:tavLst>
                                        <p:tav tm="0">
                                          <p:val>
                                            <p:strVal val="#ppt_h"/>
                                          </p:val>
                                        </p:tav>
                                        <p:tav tm="100000">
                                          <p:val>
                                            <p:strVal val="#ppt_h"/>
                                          </p:val>
                                        </p:tav>
                                      </p:tavLst>
                                    </p:anim>
                                  </p:childTnLst>
                                </p:cTn>
                              </p:par>
                              <p:par>
                                <p:cTn id="70" presetID="45" presetClass="entr" presetSubtype="0" fill="hold" nodeType="withEffect">
                                  <p:stCondLst>
                                    <p:cond delay="0"/>
                                  </p:stCondLst>
                                  <p:childTnLst>
                                    <p:set>
                                      <p:cBhvr>
                                        <p:cTn id="71" dur="1" fill="hold">
                                          <p:stCondLst>
                                            <p:cond delay="0"/>
                                          </p:stCondLst>
                                        </p:cTn>
                                        <p:tgtEl>
                                          <p:spTgt spid="46096"/>
                                        </p:tgtEl>
                                        <p:attrNameLst>
                                          <p:attrName>style.visibility</p:attrName>
                                        </p:attrNameLst>
                                      </p:cBhvr>
                                      <p:to>
                                        <p:strVal val="visible"/>
                                      </p:to>
                                    </p:set>
                                    <p:animEffect transition="in" filter="fade">
                                      <p:cBhvr>
                                        <p:cTn id="72" dur="5250"/>
                                        <p:tgtEl>
                                          <p:spTgt spid="46096"/>
                                        </p:tgtEl>
                                      </p:cBhvr>
                                    </p:animEffect>
                                    <p:anim calcmode="lin" valueType="num">
                                      <p:cBhvr>
                                        <p:cTn id="73" dur="5250" fill="hold"/>
                                        <p:tgtEl>
                                          <p:spTgt spid="46096"/>
                                        </p:tgtEl>
                                        <p:attrNameLst>
                                          <p:attrName>ppt_w</p:attrName>
                                        </p:attrNameLst>
                                      </p:cBhvr>
                                      <p:tavLst>
                                        <p:tav tm="0" fmla="#ppt_w*sin(2.5*pi*$)">
                                          <p:val>
                                            <p:fltVal val="0"/>
                                          </p:val>
                                        </p:tav>
                                        <p:tav tm="100000">
                                          <p:val>
                                            <p:fltVal val="1"/>
                                          </p:val>
                                        </p:tav>
                                      </p:tavLst>
                                    </p:anim>
                                    <p:anim calcmode="lin" valueType="num">
                                      <p:cBhvr>
                                        <p:cTn id="74" dur="5250" fill="hold"/>
                                        <p:tgtEl>
                                          <p:spTgt spid="46096"/>
                                        </p:tgtEl>
                                        <p:attrNameLst>
                                          <p:attrName>ppt_h</p:attrName>
                                        </p:attrNameLst>
                                      </p:cBhvr>
                                      <p:tavLst>
                                        <p:tav tm="0">
                                          <p:val>
                                            <p:strVal val="#ppt_h"/>
                                          </p:val>
                                        </p:tav>
                                        <p:tav tm="100000">
                                          <p:val>
                                            <p:strVal val="#ppt_h"/>
                                          </p:val>
                                        </p:tav>
                                      </p:tavLst>
                                    </p:anim>
                                  </p:childTnLst>
                                </p:cTn>
                              </p:par>
                              <p:par>
                                <p:cTn id="75" presetID="45" presetClass="entr" presetSubtype="0" fill="hold" nodeType="withEffect">
                                  <p:stCondLst>
                                    <p:cond delay="0"/>
                                  </p:stCondLst>
                                  <p:childTnLst>
                                    <p:set>
                                      <p:cBhvr>
                                        <p:cTn id="76" dur="1" fill="hold">
                                          <p:stCondLst>
                                            <p:cond delay="0"/>
                                          </p:stCondLst>
                                        </p:cTn>
                                        <p:tgtEl>
                                          <p:spTgt spid="46097"/>
                                        </p:tgtEl>
                                        <p:attrNameLst>
                                          <p:attrName>style.visibility</p:attrName>
                                        </p:attrNameLst>
                                      </p:cBhvr>
                                      <p:to>
                                        <p:strVal val="visible"/>
                                      </p:to>
                                    </p:set>
                                    <p:animEffect transition="in" filter="fade">
                                      <p:cBhvr>
                                        <p:cTn id="77" dur="5250"/>
                                        <p:tgtEl>
                                          <p:spTgt spid="46097"/>
                                        </p:tgtEl>
                                      </p:cBhvr>
                                    </p:animEffect>
                                    <p:anim calcmode="lin" valueType="num">
                                      <p:cBhvr>
                                        <p:cTn id="78" dur="5250" fill="hold"/>
                                        <p:tgtEl>
                                          <p:spTgt spid="46097"/>
                                        </p:tgtEl>
                                        <p:attrNameLst>
                                          <p:attrName>ppt_w</p:attrName>
                                        </p:attrNameLst>
                                      </p:cBhvr>
                                      <p:tavLst>
                                        <p:tav tm="0" fmla="#ppt_w*sin(2.5*pi*$)">
                                          <p:val>
                                            <p:fltVal val="0"/>
                                          </p:val>
                                        </p:tav>
                                        <p:tav tm="100000">
                                          <p:val>
                                            <p:fltVal val="1"/>
                                          </p:val>
                                        </p:tav>
                                      </p:tavLst>
                                    </p:anim>
                                    <p:anim calcmode="lin" valueType="num">
                                      <p:cBhvr>
                                        <p:cTn id="79" dur="5250" fill="hold"/>
                                        <p:tgtEl>
                                          <p:spTgt spid="46097"/>
                                        </p:tgtEl>
                                        <p:attrNameLst>
                                          <p:attrName>ppt_h</p:attrName>
                                        </p:attrNameLst>
                                      </p:cBhvr>
                                      <p:tavLst>
                                        <p:tav tm="0">
                                          <p:val>
                                            <p:strVal val="#ppt_h"/>
                                          </p:val>
                                        </p:tav>
                                        <p:tav tm="100000">
                                          <p:val>
                                            <p:strVal val="#ppt_h"/>
                                          </p:val>
                                        </p:tav>
                                      </p:tavLst>
                                    </p:anim>
                                  </p:childTnLst>
                                </p:cTn>
                              </p:par>
                              <p:par>
                                <p:cTn id="80" presetID="45" presetClass="entr" presetSubtype="0" fill="hold" nodeType="withEffect">
                                  <p:stCondLst>
                                    <p:cond delay="0"/>
                                  </p:stCondLst>
                                  <p:childTnLst>
                                    <p:set>
                                      <p:cBhvr>
                                        <p:cTn id="81" dur="1" fill="hold">
                                          <p:stCondLst>
                                            <p:cond delay="0"/>
                                          </p:stCondLst>
                                        </p:cTn>
                                        <p:tgtEl>
                                          <p:spTgt spid="46098"/>
                                        </p:tgtEl>
                                        <p:attrNameLst>
                                          <p:attrName>style.visibility</p:attrName>
                                        </p:attrNameLst>
                                      </p:cBhvr>
                                      <p:to>
                                        <p:strVal val="visible"/>
                                      </p:to>
                                    </p:set>
                                    <p:animEffect transition="in" filter="fade">
                                      <p:cBhvr>
                                        <p:cTn id="82" dur="5250"/>
                                        <p:tgtEl>
                                          <p:spTgt spid="46098"/>
                                        </p:tgtEl>
                                      </p:cBhvr>
                                    </p:animEffect>
                                    <p:anim calcmode="lin" valueType="num">
                                      <p:cBhvr>
                                        <p:cTn id="83" dur="5250" fill="hold"/>
                                        <p:tgtEl>
                                          <p:spTgt spid="46098"/>
                                        </p:tgtEl>
                                        <p:attrNameLst>
                                          <p:attrName>ppt_w</p:attrName>
                                        </p:attrNameLst>
                                      </p:cBhvr>
                                      <p:tavLst>
                                        <p:tav tm="0" fmla="#ppt_w*sin(2.5*pi*$)">
                                          <p:val>
                                            <p:fltVal val="0"/>
                                          </p:val>
                                        </p:tav>
                                        <p:tav tm="100000">
                                          <p:val>
                                            <p:fltVal val="1"/>
                                          </p:val>
                                        </p:tav>
                                      </p:tavLst>
                                    </p:anim>
                                    <p:anim calcmode="lin" valueType="num">
                                      <p:cBhvr>
                                        <p:cTn id="84" dur="5250" fill="hold"/>
                                        <p:tgtEl>
                                          <p:spTgt spid="46098"/>
                                        </p:tgtEl>
                                        <p:attrNameLst>
                                          <p:attrName>ppt_h</p:attrName>
                                        </p:attrNameLst>
                                      </p:cBhvr>
                                      <p:tavLst>
                                        <p:tav tm="0">
                                          <p:val>
                                            <p:strVal val="#ppt_h"/>
                                          </p:val>
                                        </p:tav>
                                        <p:tav tm="100000">
                                          <p:val>
                                            <p:strVal val="#ppt_h"/>
                                          </p:val>
                                        </p:tav>
                                      </p:tavLst>
                                    </p:anim>
                                  </p:childTnLst>
                                </p:cTn>
                              </p:par>
                              <p:par>
                                <p:cTn id="85" presetID="45" presetClass="entr" presetSubtype="0" fill="hold" nodeType="withEffect">
                                  <p:stCondLst>
                                    <p:cond delay="0"/>
                                  </p:stCondLst>
                                  <p:childTnLst>
                                    <p:set>
                                      <p:cBhvr>
                                        <p:cTn id="86" dur="1" fill="hold">
                                          <p:stCondLst>
                                            <p:cond delay="0"/>
                                          </p:stCondLst>
                                        </p:cTn>
                                        <p:tgtEl>
                                          <p:spTgt spid="46099"/>
                                        </p:tgtEl>
                                        <p:attrNameLst>
                                          <p:attrName>style.visibility</p:attrName>
                                        </p:attrNameLst>
                                      </p:cBhvr>
                                      <p:to>
                                        <p:strVal val="visible"/>
                                      </p:to>
                                    </p:set>
                                    <p:animEffect transition="in" filter="fade">
                                      <p:cBhvr>
                                        <p:cTn id="87" dur="5250"/>
                                        <p:tgtEl>
                                          <p:spTgt spid="46099"/>
                                        </p:tgtEl>
                                      </p:cBhvr>
                                    </p:animEffect>
                                    <p:anim calcmode="lin" valueType="num">
                                      <p:cBhvr>
                                        <p:cTn id="88" dur="5250" fill="hold"/>
                                        <p:tgtEl>
                                          <p:spTgt spid="46099"/>
                                        </p:tgtEl>
                                        <p:attrNameLst>
                                          <p:attrName>ppt_w</p:attrName>
                                        </p:attrNameLst>
                                      </p:cBhvr>
                                      <p:tavLst>
                                        <p:tav tm="0" fmla="#ppt_w*sin(2.5*pi*$)">
                                          <p:val>
                                            <p:fltVal val="0"/>
                                          </p:val>
                                        </p:tav>
                                        <p:tav tm="100000">
                                          <p:val>
                                            <p:fltVal val="1"/>
                                          </p:val>
                                        </p:tav>
                                      </p:tavLst>
                                    </p:anim>
                                    <p:anim calcmode="lin" valueType="num">
                                      <p:cBhvr>
                                        <p:cTn id="89" dur="5250" fill="hold"/>
                                        <p:tgtEl>
                                          <p:spTgt spid="46099"/>
                                        </p:tgtEl>
                                        <p:attrNameLst>
                                          <p:attrName>ppt_h</p:attrName>
                                        </p:attrNameLst>
                                      </p:cBhvr>
                                      <p:tavLst>
                                        <p:tav tm="0">
                                          <p:val>
                                            <p:strVal val="#ppt_h"/>
                                          </p:val>
                                        </p:tav>
                                        <p:tav tm="100000">
                                          <p:val>
                                            <p:strVal val="#ppt_h"/>
                                          </p:val>
                                        </p:tav>
                                      </p:tavLst>
                                    </p:anim>
                                  </p:childTnLst>
                                </p:cTn>
                              </p:par>
                              <p:par>
                                <p:cTn id="90" presetID="45" presetClass="entr" presetSubtype="0" fill="hold" nodeType="withEffect">
                                  <p:stCondLst>
                                    <p:cond delay="0"/>
                                  </p:stCondLst>
                                  <p:childTnLst>
                                    <p:set>
                                      <p:cBhvr>
                                        <p:cTn id="91" dur="1" fill="hold">
                                          <p:stCondLst>
                                            <p:cond delay="0"/>
                                          </p:stCondLst>
                                        </p:cTn>
                                        <p:tgtEl>
                                          <p:spTgt spid="46100"/>
                                        </p:tgtEl>
                                        <p:attrNameLst>
                                          <p:attrName>style.visibility</p:attrName>
                                        </p:attrNameLst>
                                      </p:cBhvr>
                                      <p:to>
                                        <p:strVal val="visible"/>
                                      </p:to>
                                    </p:set>
                                    <p:animEffect transition="in" filter="fade">
                                      <p:cBhvr>
                                        <p:cTn id="92" dur="5250"/>
                                        <p:tgtEl>
                                          <p:spTgt spid="46100"/>
                                        </p:tgtEl>
                                      </p:cBhvr>
                                    </p:animEffect>
                                    <p:anim calcmode="lin" valueType="num">
                                      <p:cBhvr>
                                        <p:cTn id="93" dur="5250" fill="hold"/>
                                        <p:tgtEl>
                                          <p:spTgt spid="46100"/>
                                        </p:tgtEl>
                                        <p:attrNameLst>
                                          <p:attrName>ppt_w</p:attrName>
                                        </p:attrNameLst>
                                      </p:cBhvr>
                                      <p:tavLst>
                                        <p:tav tm="0" fmla="#ppt_w*sin(2.5*pi*$)">
                                          <p:val>
                                            <p:fltVal val="0"/>
                                          </p:val>
                                        </p:tav>
                                        <p:tav tm="100000">
                                          <p:val>
                                            <p:fltVal val="1"/>
                                          </p:val>
                                        </p:tav>
                                      </p:tavLst>
                                    </p:anim>
                                    <p:anim calcmode="lin" valueType="num">
                                      <p:cBhvr>
                                        <p:cTn id="94" dur="5250" fill="hold"/>
                                        <p:tgtEl>
                                          <p:spTgt spid="46100"/>
                                        </p:tgtEl>
                                        <p:attrNameLst>
                                          <p:attrName>ppt_h</p:attrName>
                                        </p:attrNameLst>
                                      </p:cBhvr>
                                      <p:tavLst>
                                        <p:tav tm="0">
                                          <p:val>
                                            <p:strVal val="#ppt_h"/>
                                          </p:val>
                                        </p:tav>
                                        <p:tav tm="100000">
                                          <p:val>
                                            <p:strVal val="#ppt_h"/>
                                          </p:val>
                                        </p:tav>
                                      </p:tavLst>
                                    </p:anim>
                                  </p:childTnLst>
                                </p:cTn>
                              </p:par>
                              <p:par>
                                <p:cTn id="95" presetID="45" presetClass="entr" presetSubtype="0" fill="hold" nodeType="withEffect">
                                  <p:stCondLst>
                                    <p:cond delay="0"/>
                                  </p:stCondLst>
                                  <p:childTnLst>
                                    <p:set>
                                      <p:cBhvr>
                                        <p:cTn id="96" dur="1" fill="hold">
                                          <p:stCondLst>
                                            <p:cond delay="0"/>
                                          </p:stCondLst>
                                        </p:cTn>
                                        <p:tgtEl>
                                          <p:spTgt spid="46101"/>
                                        </p:tgtEl>
                                        <p:attrNameLst>
                                          <p:attrName>style.visibility</p:attrName>
                                        </p:attrNameLst>
                                      </p:cBhvr>
                                      <p:to>
                                        <p:strVal val="visible"/>
                                      </p:to>
                                    </p:set>
                                    <p:animEffect transition="in" filter="fade">
                                      <p:cBhvr>
                                        <p:cTn id="97" dur="5250"/>
                                        <p:tgtEl>
                                          <p:spTgt spid="46101"/>
                                        </p:tgtEl>
                                      </p:cBhvr>
                                    </p:animEffect>
                                    <p:anim calcmode="lin" valueType="num">
                                      <p:cBhvr>
                                        <p:cTn id="98" dur="5250" fill="hold"/>
                                        <p:tgtEl>
                                          <p:spTgt spid="46101"/>
                                        </p:tgtEl>
                                        <p:attrNameLst>
                                          <p:attrName>ppt_w</p:attrName>
                                        </p:attrNameLst>
                                      </p:cBhvr>
                                      <p:tavLst>
                                        <p:tav tm="0" fmla="#ppt_w*sin(2.5*pi*$)">
                                          <p:val>
                                            <p:fltVal val="0"/>
                                          </p:val>
                                        </p:tav>
                                        <p:tav tm="100000">
                                          <p:val>
                                            <p:fltVal val="1"/>
                                          </p:val>
                                        </p:tav>
                                      </p:tavLst>
                                    </p:anim>
                                    <p:anim calcmode="lin" valueType="num">
                                      <p:cBhvr>
                                        <p:cTn id="99" dur="5250" fill="hold"/>
                                        <p:tgtEl>
                                          <p:spTgt spid="46101"/>
                                        </p:tgtEl>
                                        <p:attrNameLst>
                                          <p:attrName>ppt_h</p:attrName>
                                        </p:attrNameLst>
                                      </p:cBhvr>
                                      <p:tavLst>
                                        <p:tav tm="0">
                                          <p:val>
                                            <p:strVal val="#ppt_h"/>
                                          </p:val>
                                        </p:tav>
                                        <p:tav tm="100000">
                                          <p:val>
                                            <p:strVal val="#ppt_h"/>
                                          </p:val>
                                        </p:tav>
                                      </p:tavLst>
                                    </p:anim>
                                  </p:childTnLst>
                                </p:cTn>
                              </p:par>
                              <p:par>
                                <p:cTn id="100" presetID="45" presetClass="entr" presetSubtype="0" fill="hold" nodeType="withEffect">
                                  <p:stCondLst>
                                    <p:cond delay="0"/>
                                  </p:stCondLst>
                                  <p:childTnLst>
                                    <p:set>
                                      <p:cBhvr>
                                        <p:cTn id="101" dur="1" fill="hold">
                                          <p:stCondLst>
                                            <p:cond delay="0"/>
                                          </p:stCondLst>
                                        </p:cTn>
                                        <p:tgtEl>
                                          <p:spTgt spid="46102"/>
                                        </p:tgtEl>
                                        <p:attrNameLst>
                                          <p:attrName>style.visibility</p:attrName>
                                        </p:attrNameLst>
                                      </p:cBhvr>
                                      <p:to>
                                        <p:strVal val="visible"/>
                                      </p:to>
                                    </p:set>
                                    <p:animEffect transition="in" filter="fade">
                                      <p:cBhvr>
                                        <p:cTn id="102" dur="5250"/>
                                        <p:tgtEl>
                                          <p:spTgt spid="46102"/>
                                        </p:tgtEl>
                                      </p:cBhvr>
                                    </p:animEffect>
                                    <p:anim calcmode="lin" valueType="num">
                                      <p:cBhvr>
                                        <p:cTn id="103" dur="5250" fill="hold"/>
                                        <p:tgtEl>
                                          <p:spTgt spid="46102"/>
                                        </p:tgtEl>
                                        <p:attrNameLst>
                                          <p:attrName>ppt_w</p:attrName>
                                        </p:attrNameLst>
                                      </p:cBhvr>
                                      <p:tavLst>
                                        <p:tav tm="0" fmla="#ppt_w*sin(2.5*pi*$)">
                                          <p:val>
                                            <p:fltVal val="0"/>
                                          </p:val>
                                        </p:tav>
                                        <p:tav tm="100000">
                                          <p:val>
                                            <p:fltVal val="1"/>
                                          </p:val>
                                        </p:tav>
                                      </p:tavLst>
                                    </p:anim>
                                    <p:anim calcmode="lin" valueType="num">
                                      <p:cBhvr>
                                        <p:cTn id="104" dur="5250" fill="hold"/>
                                        <p:tgtEl>
                                          <p:spTgt spid="46102"/>
                                        </p:tgtEl>
                                        <p:attrNameLst>
                                          <p:attrName>ppt_h</p:attrName>
                                        </p:attrNameLst>
                                      </p:cBhvr>
                                      <p:tavLst>
                                        <p:tav tm="0">
                                          <p:val>
                                            <p:strVal val="#ppt_h"/>
                                          </p:val>
                                        </p:tav>
                                        <p:tav tm="100000">
                                          <p:val>
                                            <p:strVal val="#ppt_h"/>
                                          </p:val>
                                        </p:tav>
                                      </p:tavLst>
                                    </p:anim>
                                  </p:childTnLst>
                                </p:cTn>
                              </p:par>
                              <p:par>
                                <p:cTn id="105" presetID="45" presetClass="entr" presetSubtype="0" fill="hold" nodeType="withEffect">
                                  <p:stCondLst>
                                    <p:cond delay="0"/>
                                  </p:stCondLst>
                                  <p:childTnLst>
                                    <p:set>
                                      <p:cBhvr>
                                        <p:cTn id="106" dur="1" fill="hold">
                                          <p:stCondLst>
                                            <p:cond delay="0"/>
                                          </p:stCondLst>
                                        </p:cTn>
                                        <p:tgtEl>
                                          <p:spTgt spid="46103"/>
                                        </p:tgtEl>
                                        <p:attrNameLst>
                                          <p:attrName>style.visibility</p:attrName>
                                        </p:attrNameLst>
                                      </p:cBhvr>
                                      <p:to>
                                        <p:strVal val="visible"/>
                                      </p:to>
                                    </p:set>
                                    <p:animEffect transition="in" filter="fade">
                                      <p:cBhvr>
                                        <p:cTn id="107" dur="5250"/>
                                        <p:tgtEl>
                                          <p:spTgt spid="46103"/>
                                        </p:tgtEl>
                                      </p:cBhvr>
                                    </p:animEffect>
                                    <p:anim calcmode="lin" valueType="num">
                                      <p:cBhvr>
                                        <p:cTn id="108" dur="5250" fill="hold"/>
                                        <p:tgtEl>
                                          <p:spTgt spid="46103"/>
                                        </p:tgtEl>
                                        <p:attrNameLst>
                                          <p:attrName>ppt_w</p:attrName>
                                        </p:attrNameLst>
                                      </p:cBhvr>
                                      <p:tavLst>
                                        <p:tav tm="0" fmla="#ppt_w*sin(2.5*pi*$)">
                                          <p:val>
                                            <p:fltVal val="0"/>
                                          </p:val>
                                        </p:tav>
                                        <p:tav tm="100000">
                                          <p:val>
                                            <p:fltVal val="1"/>
                                          </p:val>
                                        </p:tav>
                                      </p:tavLst>
                                    </p:anim>
                                    <p:anim calcmode="lin" valueType="num">
                                      <p:cBhvr>
                                        <p:cTn id="109" dur="5250" fill="hold"/>
                                        <p:tgtEl>
                                          <p:spTgt spid="46103"/>
                                        </p:tgtEl>
                                        <p:attrNameLst>
                                          <p:attrName>ppt_h</p:attrName>
                                        </p:attrNameLst>
                                      </p:cBhvr>
                                      <p:tavLst>
                                        <p:tav tm="0">
                                          <p:val>
                                            <p:strVal val="#ppt_h"/>
                                          </p:val>
                                        </p:tav>
                                        <p:tav tm="100000">
                                          <p:val>
                                            <p:strVal val="#ppt_h"/>
                                          </p:val>
                                        </p:tav>
                                      </p:tavLst>
                                    </p:anim>
                                  </p:childTnLst>
                                </p:cTn>
                              </p:par>
                              <p:par>
                                <p:cTn id="110" presetID="45" presetClass="entr" presetSubtype="0" fill="hold" nodeType="withEffect">
                                  <p:stCondLst>
                                    <p:cond delay="0"/>
                                  </p:stCondLst>
                                  <p:childTnLst>
                                    <p:set>
                                      <p:cBhvr>
                                        <p:cTn id="111" dur="1" fill="hold">
                                          <p:stCondLst>
                                            <p:cond delay="0"/>
                                          </p:stCondLst>
                                        </p:cTn>
                                        <p:tgtEl>
                                          <p:spTgt spid="46104"/>
                                        </p:tgtEl>
                                        <p:attrNameLst>
                                          <p:attrName>style.visibility</p:attrName>
                                        </p:attrNameLst>
                                      </p:cBhvr>
                                      <p:to>
                                        <p:strVal val="visible"/>
                                      </p:to>
                                    </p:set>
                                    <p:animEffect transition="in" filter="fade">
                                      <p:cBhvr>
                                        <p:cTn id="112" dur="5250"/>
                                        <p:tgtEl>
                                          <p:spTgt spid="46104"/>
                                        </p:tgtEl>
                                      </p:cBhvr>
                                    </p:animEffect>
                                    <p:anim calcmode="lin" valueType="num">
                                      <p:cBhvr>
                                        <p:cTn id="113" dur="5250" fill="hold"/>
                                        <p:tgtEl>
                                          <p:spTgt spid="46104"/>
                                        </p:tgtEl>
                                        <p:attrNameLst>
                                          <p:attrName>ppt_w</p:attrName>
                                        </p:attrNameLst>
                                      </p:cBhvr>
                                      <p:tavLst>
                                        <p:tav tm="0" fmla="#ppt_w*sin(2.5*pi*$)">
                                          <p:val>
                                            <p:fltVal val="0"/>
                                          </p:val>
                                        </p:tav>
                                        <p:tav tm="100000">
                                          <p:val>
                                            <p:fltVal val="1"/>
                                          </p:val>
                                        </p:tav>
                                      </p:tavLst>
                                    </p:anim>
                                    <p:anim calcmode="lin" valueType="num">
                                      <p:cBhvr>
                                        <p:cTn id="114" dur="5250" fill="hold"/>
                                        <p:tgtEl>
                                          <p:spTgt spid="46104"/>
                                        </p:tgtEl>
                                        <p:attrNameLst>
                                          <p:attrName>ppt_h</p:attrName>
                                        </p:attrNameLst>
                                      </p:cBhvr>
                                      <p:tavLst>
                                        <p:tav tm="0">
                                          <p:val>
                                            <p:strVal val="#ppt_h"/>
                                          </p:val>
                                        </p:tav>
                                        <p:tav tm="100000">
                                          <p:val>
                                            <p:strVal val="#ppt_h"/>
                                          </p:val>
                                        </p:tav>
                                      </p:tavLst>
                                    </p:anim>
                                  </p:childTnLst>
                                </p:cTn>
                              </p:par>
                              <p:par>
                                <p:cTn id="115" presetID="45" presetClass="entr" presetSubtype="0" fill="hold" nodeType="withEffect">
                                  <p:stCondLst>
                                    <p:cond delay="0"/>
                                  </p:stCondLst>
                                  <p:childTnLst>
                                    <p:set>
                                      <p:cBhvr>
                                        <p:cTn id="116" dur="1" fill="hold">
                                          <p:stCondLst>
                                            <p:cond delay="0"/>
                                          </p:stCondLst>
                                        </p:cTn>
                                        <p:tgtEl>
                                          <p:spTgt spid="46105"/>
                                        </p:tgtEl>
                                        <p:attrNameLst>
                                          <p:attrName>style.visibility</p:attrName>
                                        </p:attrNameLst>
                                      </p:cBhvr>
                                      <p:to>
                                        <p:strVal val="visible"/>
                                      </p:to>
                                    </p:set>
                                    <p:animEffect transition="in" filter="fade">
                                      <p:cBhvr>
                                        <p:cTn id="117" dur="5250"/>
                                        <p:tgtEl>
                                          <p:spTgt spid="46105"/>
                                        </p:tgtEl>
                                      </p:cBhvr>
                                    </p:animEffect>
                                    <p:anim calcmode="lin" valueType="num">
                                      <p:cBhvr>
                                        <p:cTn id="118" dur="5250" fill="hold"/>
                                        <p:tgtEl>
                                          <p:spTgt spid="46105"/>
                                        </p:tgtEl>
                                        <p:attrNameLst>
                                          <p:attrName>ppt_w</p:attrName>
                                        </p:attrNameLst>
                                      </p:cBhvr>
                                      <p:tavLst>
                                        <p:tav tm="0" fmla="#ppt_w*sin(2.5*pi*$)">
                                          <p:val>
                                            <p:fltVal val="0"/>
                                          </p:val>
                                        </p:tav>
                                        <p:tav tm="100000">
                                          <p:val>
                                            <p:fltVal val="1"/>
                                          </p:val>
                                        </p:tav>
                                      </p:tavLst>
                                    </p:anim>
                                    <p:anim calcmode="lin" valueType="num">
                                      <p:cBhvr>
                                        <p:cTn id="119" dur="5250" fill="hold"/>
                                        <p:tgtEl>
                                          <p:spTgt spid="46105"/>
                                        </p:tgtEl>
                                        <p:attrNameLst>
                                          <p:attrName>ppt_h</p:attrName>
                                        </p:attrNameLst>
                                      </p:cBhvr>
                                      <p:tavLst>
                                        <p:tav tm="0">
                                          <p:val>
                                            <p:strVal val="#ppt_h"/>
                                          </p:val>
                                        </p:tav>
                                        <p:tav tm="100000">
                                          <p:val>
                                            <p:strVal val="#ppt_h"/>
                                          </p:val>
                                        </p:tav>
                                      </p:tavLst>
                                    </p:anim>
                                  </p:childTnLst>
                                </p:cTn>
                              </p:par>
                              <p:par>
                                <p:cTn id="120" presetID="45" presetClass="entr" presetSubtype="0" fill="hold" nodeType="withEffect">
                                  <p:stCondLst>
                                    <p:cond delay="0"/>
                                  </p:stCondLst>
                                  <p:childTnLst>
                                    <p:set>
                                      <p:cBhvr>
                                        <p:cTn id="121" dur="1" fill="hold">
                                          <p:stCondLst>
                                            <p:cond delay="0"/>
                                          </p:stCondLst>
                                        </p:cTn>
                                        <p:tgtEl>
                                          <p:spTgt spid="46106"/>
                                        </p:tgtEl>
                                        <p:attrNameLst>
                                          <p:attrName>style.visibility</p:attrName>
                                        </p:attrNameLst>
                                      </p:cBhvr>
                                      <p:to>
                                        <p:strVal val="visible"/>
                                      </p:to>
                                    </p:set>
                                    <p:animEffect transition="in" filter="fade">
                                      <p:cBhvr>
                                        <p:cTn id="122" dur="5250"/>
                                        <p:tgtEl>
                                          <p:spTgt spid="46106"/>
                                        </p:tgtEl>
                                      </p:cBhvr>
                                    </p:animEffect>
                                    <p:anim calcmode="lin" valueType="num">
                                      <p:cBhvr>
                                        <p:cTn id="123" dur="5250" fill="hold"/>
                                        <p:tgtEl>
                                          <p:spTgt spid="46106"/>
                                        </p:tgtEl>
                                        <p:attrNameLst>
                                          <p:attrName>ppt_w</p:attrName>
                                        </p:attrNameLst>
                                      </p:cBhvr>
                                      <p:tavLst>
                                        <p:tav tm="0" fmla="#ppt_w*sin(2.5*pi*$)">
                                          <p:val>
                                            <p:fltVal val="0"/>
                                          </p:val>
                                        </p:tav>
                                        <p:tav tm="100000">
                                          <p:val>
                                            <p:fltVal val="1"/>
                                          </p:val>
                                        </p:tav>
                                      </p:tavLst>
                                    </p:anim>
                                    <p:anim calcmode="lin" valueType="num">
                                      <p:cBhvr>
                                        <p:cTn id="124" dur="5250" fill="hold"/>
                                        <p:tgtEl>
                                          <p:spTgt spid="46106"/>
                                        </p:tgtEl>
                                        <p:attrNameLst>
                                          <p:attrName>ppt_h</p:attrName>
                                        </p:attrNameLst>
                                      </p:cBhvr>
                                      <p:tavLst>
                                        <p:tav tm="0">
                                          <p:val>
                                            <p:strVal val="#ppt_h"/>
                                          </p:val>
                                        </p:tav>
                                        <p:tav tm="100000">
                                          <p:val>
                                            <p:strVal val="#ppt_h"/>
                                          </p:val>
                                        </p:tav>
                                      </p:tavLst>
                                    </p:anim>
                                  </p:childTnLst>
                                </p:cTn>
                              </p:par>
                              <p:par>
                                <p:cTn id="125" presetID="45" presetClass="entr" presetSubtype="0" fill="hold" nodeType="withEffect">
                                  <p:stCondLst>
                                    <p:cond delay="0"/>
                                  </p:stCondLst>
                                  <p:childTnLst>
                                    <p:set>
                                      <p:cBhvr>
                                        <p:cTn id="126" dur="1" fill="hold">
                                          <p:stCondLst>
                                            <p:cond delay="0"/>
                                          </p:stCondLst>
                                        </p:cTn>
                                        <p:tgtEl>
                                          <p:spTgt spid="46107"/>
                                        </p:tgtEl>
                                        <p:attrNameLst>
                                          <p:attrName>style.visibility</p:attrName>
                                        </p:attrNameLst>
                                      </p:cBhvr>
                                      <p:to>
                                        <p:strVal val="visible"/>
                                      </p:to>
                                    </p:set>
                                    <p:animEffect transition="in" filter="fade">
                                      <p:cBhvr>
                                        <p:cTn id="127" dur="5250"/>
                                        <p:tgtEl>
                                          <p:spTgt spid="46107"/>
                                        </p:tgtEl>
                                      </p:cBhvr>
                                    </p:animEffect>
                                    <p:anim calcmode="lin" valueType="num">
                                      <p:cBhvr>
                                        <p:cTn id="128" dur="5250" fill="hold"/>
                                        <p:tgtEl>
                                          <p:spTgt spid="46107"/>
                                        </p:tgtEl>
                                        <p:attrNameLst>
                                          <p:attrName>ppt_w</p:attrName>
                                        </p:attrNameLst>
                                      </p:cBhvr>
                                      <p:tavLst>
                                        <p:tav tm="0" fmla="#ppt_w*sin(2.5*pi*$)">
                                          <p:val>
                                            <p:fltVal val="0"/>
                                          </p:val>
                                        </p:tav>
                                        <p:tav tm="100000">
                                          <p:val>
                                            <p:fltVal val="1"/>
                                          </p:val>
                                        </p:tav>
                                      </p:tavLst>
                                    </p:anim>
                                    <p:anim calcmode="lin" valueType="num">
                                      <p:cBhvr>
                                        <p:cTn id="129" dur="5250" fill="hold"/>
                                        <p:tgtEl>
                                          <p:spTgt spid="46107"/>
                                        </p:tgtEl>
                                        <p:attrNameLst>
                                          <p:attrName>ppt_h</p:attrName>
                                        </p:attrNameLst>
                                      </p:cBhvr>
                                      <p:tavLst>
                                        <p:tav tm="0">
                                          <p:val>
                                            <p:strVal val="#ppt_h"/>
                                          </p:val>
                                        </p:tav>
                                        <p:tav tm="100000">
                                          <p:val>
                                            <p:strVal val="#ppt_h"/>
                                          </p:val>
                                        </p:tav>
                                      </p:tavLst>
                                    </p:anim>
                                  </p:childTnLst>
                                </p:cTn>
                              </p:par>
                              <p:par>
                                <p:cTn id="130" presetID="45" presetClass="entr" presetSubtype="0" fill="hold" nodeType="withEffect">
                                  <p:stCondLst>
                                    <p:cond delay="0"/>
                                  </p:stCondLst>
                                  <p:childTnLst>
                                    <p:set>
                                      <p:cBhvr>
                                        <p:cTn id="131" dur="1" fill="hold">
                                          <p:stCondLst>
                                            <p:cond delay="0"/>
                                          </p:stCondLst>
                                        </p:cTn>
                                        <p:tgtEl>
                                          <p:spTgt spid="46108"/>
                                        </p:tgtEl>
                                        <p:attrNameLst>
                                          <p:attrName>style.visibility</p:attrName>
                                        </p:attrNameLst>
                                      </p:cBhvr>
                                      <p:to>
                                        <p:strVal val="visible"/>
                                      </p:to>
                                    </p:set>
                                    <p:animEffect transition="in" filter="fade">
                                      <p:cBhvr>
                                        <p:cTn id="132" dur="5250"/>
                                        <p:tgtEl>
                                          <p:spTgt spid="46108"/>
                                        </p:tgtEl>
                                      </p:cBhvr>
                                    </p:animEffect>
                                    <p:anim calcmode="lin" valueType="num">
                                      <p:cBhvr>
                                        <p:cTn id="133" dur="5250" fill="hold"/>
                                        <p:tgtEl>
                                          <p:spTgt spid="46108"/>
                                        </p:tgtEl>
                                        <p:attrNameLst>
                                          <p:attrName>ppt_w</p:attrName>
                                        </p:attrNameLst>
                                      </p:cBhvr>
                                      <p:tavLst>
                                        <p:tav tm="0" fmla="#ppt_w*sin(2.5*pi*$)">
                                          <p:val>
                                            <p:fltVal val="0"/>
                                          </p:val>
                                        </p:tav>
                                        <p:tav tm="100000">
                                          <p:val>
                                            <p:fltVal val="1"/>
                                          </p:val>
                                        </p:tav>
                                      </p:tavLst>
                                    </p:anim>
                                    <p:anim calcmode="lin" valueType="num">
                                      <p:cBhvr>
                                        <p:cTn id="134" dur="5250" fill="hold"/>
                                        <p:tgtEl>
                                          <p:spTgt spid="46108"/>
                                        </p:tgtEl>
                                        <p:attrNameLst>
                                          <p:attrName>ppt_h</p:attrName>
                                        </p:attrNameLst>
                                      </p:cBhvr>
                                      <p:tavLst>
                                        <p:tav tm="0">
                                          <p:val>
                                            <p:strVal val="#ppt_h"/>
                                          </p:val>
                                        </p:tav>
                                        <p:tav tm="100000">
                                          <p:val>
                                            <p:strVal val="#ppt_h"/>
                                          </p:val>
                                        </p:tav>
                                      </p:tavLst>
                                    </p:anim>
                                  </p:childTnLst>
                                </p:cTn>
                              </p:par>
                              <p:par>
                                <p:cTn id="135" presetID="45" presetClass="entr" presetSubtype="0" fill="hold" nodeType="withEffect">
                                  <p:stCondLst>
                                    <p:cond delay="0"/>
                                  </p:stCondLst>
                                  <p:childTnLst>
                                    <p:set>
                                      <p:cBhvr>
                                        <p:cTn id="136" dur="1" fill="hold">
                                          <p:stCondLst>
                                            <p:cond delay="0"/>
                                          </p:stCondLst>
                                        </p:cTn>
                                        <p:tgtEl>
                                          <p:spTgt spid="46109"/>
                                        </p:tgtEl>
                                        <p:attrNameLst>
                                          <p:attrName>style.visibility</p:attrName>
                                        </p:attrNameLst>
                                      </p:cBhvr>
                                      <p:to>
                                        <p:strVal val="visible"/>
                                      </p:to>
                                    </p:set>
                                    <p:animEffect transition="in" filter="fade">
                                      <p:cBhvr>
                                        <p:cTn id="137" dur="5250"/>
                                        <p:tgtEl>
                                          <p:spTgt spid="46109"/>
                                        </p:tgtEl>
                                      </p:cBhvr>
                                    </p:animEffect>
                                    <p:anim calcmode="lin" valueType="num">
                                      <p:cBhvr>
                                        <p:cTn id="138" dur="5250" fill="hold"/>
                                        <p:tgtEl>
                                          <p:spTgt spid="46109"/>
                                        </p:tgtEl>
                                        <p:attrNameLst>
                                          <p:attrName>ppt_w</p:attrName>
                                        </p:attrNameLst>
                                      </p:cBhvr>
                                      <p:tavLst>
                                        <p:tav tm="0" fmla="#ppt_w*sin(2.5*pi*$)">
                                          <p:val>
                                            <p:fltVal val="0"/>
                                          </p:val>
                                        </p:tav>
                                        <p:tav tm="100000">
                                          <p:val>
                                            <p:fltVal val="1"/>
                                          </p:val>
                                        </p:tav>
                                      </p:tavLst>
                                    </p:anim>
                                    <p:anim calcmode="lin" valueType="num">
                                      <p:cBhvr>
                                        <p:cTn id="139" dur="5250" fill="hold"/>
                                        <p:tgtEl>
                                          <p:spTgt spid="46109"/>
                                        </p:tgtEl>
                                        <p:attrNameLst>
                                          <p:attrName>ppt_h</p:attrName>
                                        </p:attrNameLst>
                                      </p:cBhvr>
                                      <p:tavLst>
                                        <p:tav tm="0">
                                          <p:val>
                                            <p:strVal val="#ppt_h"/>
                                          </p:val>
                                        </p:tav>
                                        <p:tav tm="100000">
                                          <p:val>
                                            <p:strVal val="#ppt_h"/>
                                          </p:val>
                                        </p:tav>
                                      </p:tavLst>
                                    </p:anim>
                                  </p:childTnLst>
                                </p:cTn>
                              </p:par>
                              <p:par>
                                <p:cTn id="140" presetID="45" presetClass="entr" presetSubtype="0" fill="hold" nodeType="withEffect">
                                  <p:stCondLst>
                                    <p:cond delay="0"/>
                                  </p:stCondLst>
                                  <p:childTnLst>
                                    <p:set>
                                      <p:cBhvr>
                                        <p:cTn id="141" dur="1" fill="hold">
                                          <p:stCondLst>
                                            <p:cond delay="0"/>
                                          </p:stCondLst>
                                        </p:cTn>
                                        <p:tgtEl>
                                          <p:spTgt spid="46110"/>
                                        </p:tgtEl>
                                        <p:attrNameLst>
                                          <p:attrName>style.visibility</p:attrName>
                                        </p:attrNameLst>
                                      </p:cBhvr>
                                      <p:to>
                                        <p:strVal val="visible"/>
                                      </p:to>
                                    </p:set>
                                    <p:animEffect transition="in" filter="fade">
                                      <p:cBhvr>
                                        <p:cTn id="142" dur="5250"/>
                                        <p:tgtEl>
                                          <p:spTgt spid="46110"/>
                                        </p:tgtEl>
                                      </p:cBhvr>
                                    </p:animEffect>
                                    <p:anim calcmode="lin" valueType="num">
                                      <p:cBhvr>
                                        <p:cTn id="143" dur="5250" fill="hold"/>
                                        <p:tgtEl>
                                          <p:spTgt spid="46110"/>
                                        </p:tgtEl>
                                        <p:attrNameLst>
                                          <p:attrName>ppt_w</p:attrName>
                                        </p:attrNameLst>
                                      </p:cBhvr>
                                      <p:tavLst>
                                        <p:tav tm="0" fmla="#ppt_w*sin(2.5*pi*$)">
                                          <p:val>
                                            <p:fltVal val="0"/>
                                          </p:val>
                                        </p:tav>
                                        <p:tav tm="100000">
                                          <p:val>
                                            <p:fltVal val="1"/>
                                          </p:val>
                                        </p:tav>
                                      </p:tavLst>
                                    </p:anim>
                                    <p:anim calcmode="lin" valueType="num">
                                      <p:cBhvr>
                                        <p:cTn id="144" dur="5250" fill="hold"/>
                                        <p:tgtEl>
                                          <p:spTgt spid="46110"/>
                                        </p:tgtEl>
                                        <p:attrNameLst>
                                          <p:attrName>ppt_h</p:attrName>
                                        </p:attrNameLst>
                                      </p:cBhvr>
                                      <p:tavLst>
                                        <p:tav tm="0">
                                          <p:val>
                                            <p:strVal val="#ppt_h"/>
                                          </p:val>
                                        </p:tav>
                                        <p:tav tm="100000">
                                          <p:val>
                                            <p:strVal val="#ppt_h"/>
                                          </p:val>
                                        </p:tav>
                                      </p:tavLst>
                                    </p:anim>
                                  </p:childTnLst>
                                </p:cTn>
                              </p:par>
                              <p:par>
                                <p:cTn id="145" presetID="45" presetClass="entr" presetSubtype="0" fill="hold" nodeType="withEffect">
                                  <p:stCondLst>
                                    <p:cond delay="0"/>
                                  </p:stCondLst>
                                  <p:childTnLst>
                                    <p:set>
                                      <p:cBhvr>
                                        <p:cTn id="146" dur="1" fill="hold">
                                          <p:stCondLst>
                                            <p:cond delay="0"/>
                                          </p:stCondLst>
                                        </p:cTn>
                                        <p:tgtEl>
                                          <p:spTgt spid="46111"/>
                                        </p:tgtEl>
                                        <p:attrNameLst>
                                          <p:attrName>style.visibility</p:attrName>
                                        </p:attrNameLst>
                                      </p:cBhvr>
                                      <p:to>
                                        <p:strVal val="visible"/>
                                      </p:to>
                                    </p:set>
                                    <p:animEffect transition="in" filter="fade">
                                      <p:cBhvr>
                                        <p:cTn id="147" dur="5250"/>
                                        <p:tgtEl>
                                          <p:spTgt spid="46111"/>
                                        </p:tgtEl>
                                      </p:cBhvr>
                                    </p:animEffect>
                                    <p:anim calcmode="lin" valueType="num">
                                      <p:cBhvr>
                                        <p:cTn id="148" dur="5250" fill="hold"/>
                                        <p:tgtEl>
                                          <p:spTgt spid="46111"/>
                                        </p:tgtEl>
                                        <p:attrNameLst>
                                          <p:attrName>ppt_w</p:attrName>
                                        </p:attrNameLst>
                                      </p:cBhvr>
                                      <p:tavLst>
                                        <p:tav tm="0" fmla="#ppt_w*sin(2.5*pi*$)">
                                          <p:val>
                                            <p:fltVal val="0"/>
                                          </p:val>
                                        </p:tav>
                                        <p:tav tm="100000">
                                          <p:val>
                                            <p:fltVal val="1"/>
                                          </p:val>
                                        </p:tav>
                                      </p:tavLst>
                                    </p:anim>
                                    <p:anim calcmode="lin" valueType="num">
                                      <p:cBhvr>
                                        <p:cTn id="149" dur="5250" fill="hold"/>
                                        <p:tgtEl>
                                          <p:spTgt spid="46111"/>
                                        </p:tgtEl>
                                        <p:attrNameLst>
                                          <p:attrName>ppt_h</p:attrName>
                                        </p:attrNameLst>
                                      </p:cBhvr>
                                      <p:tavLst>
                                        <p:tav tm="0">
                                          <p:val>
                                            <p:strVal val="#ppt_h"/>
                                          </p:val>
                                        </p:tav>
                                        <p:tav tm="100000">
                                          <p:val>
                                            <p:strVal val="#ppt_h"/>
                                          </p:val>
                                        </p:tav>
                                      </p:tavLst>
                                    </p:anim>
                                  </p:childTnLst>
                                </p:cTn>
                              </p:par>
                              <p:par>
                                <p:cTn id="150" presetID="45" presetClass="entr" presetSubtype="0" fill="hold" nodeType="withEffect">
                                  <p:stCondLst>
                                    <p:cond delay="0"/>
                                  </p:stCondLst>
                                  <p:childTnLst>
                                    <p:set>
                                      <p:cBhvr>
                                        <p:cTn id="151" dur="1" fill="hold">
                                          <p:stCondLst>
                                            <p:cond delay="0"/>
                                          </p:stCondLst>
                                        </p:cTn>
                                        <p:tgtEl>
                                          <p:spTgt spid="46112"/>
                                        </p:tgtEl>
                                        <p:attrNameLst>
                                          <p:attrName>style.visibility</p:attrName>
                                        </p:attrNameLst>
                                      </p:cBhvr>
                                      <p:to>
                                        <p:strVal val="visible"/>
                                      </p:to>
                                    </p:set>
                                    <p:animEffect transition="in" filter="fade">
                                      <p:cBhvr>
                                        <p:cTn id="152" dur="5250"/>
                                        <p:tgtEl>
                                          <p:spTgt spid="46112"/>
                                        </p:tgtEl>
                                      </p:cBhvr>
                                    </p:animEffect>
                                    <p:anim calcmode="lin" valueType="num">
                                      <p:cBhvr>
                                        <p:cTn id="153" dur="5250" fill="hold"/>
                                        <p:tgtEl>
                                          <p:spTgt spid="46112"/>
                                        </p:tgtEl>
                                        <p:attrNameLst>
                                          <p:attrName>ppt_w</p:attrName>
                                        </p:attrNameLst>
                                      </p:cBhvr>
                                      <p:tavLst>
                                        <p:tav tm="0" fmla="#ppt_w*sin(2.5*pi*$)">
                                          <p:val>
                                            <p:fltVal val="0"/>
                                          </p:val>
                                        </p:tav>
                                        <p:tav tm="100000">
                                          <p:val>
                                            <p:fltVal val="1"/>
                                          </p:val>
                                        </p:tav>
                                      </p:tavLst>
                                    </p:anim>
                                    <p:anim calcmode="lin" valueType="num">
                                      <p:cBhvr>
                                        <p:cTn id="154" dur="5250" fill="hold"/>
                                        <p:tgtEl>
                                          <p:spTgt spid="46112"/>
                                        </p:tgtEl>
                                        <p:attrNameLst>
                                          <p:attrName>ppt_h</p:attrName>
                                        </p:attrNameLst>
                                      </p:cBhvr>
                                      <p:tavLst>
                                        <p:tav tm="0">
                                          <p:val>
                                            <p:strVal val="#ppt_h"/>
                                          </p:val>
                                        </p:tav>
                                        <p:tav tm="100000">
                                          <p:val>
                                            <p:strVal val="#ppt_h"/>
                                          </p:val>
                                        </p:tav>
                                      </p:tavLst>
                                    </p:anim>
                                  </p:childTnLst>
                                </p:cTn>
                              </p:par>
                              <p:par>
                                <p:cTn id="155" presetID="45" presetClass="entr" presetSubtype="0" fill="hold" nodeType="withEffect">
                                  <p:stCondLst>
                                    <p:cond delay="0"/>
                                  </p:stCondLst>
                                  <p:childTnLst>
                                    <p:set>
                                      <p:cBhvr>
                                        <p:cTn id="156" dur="1" fill="hold">
                                          <p:stCondLst>
                                            <p:cond delay="0"/>
                                          </p:stCondLst>
                                        </p:cTn>
                                        <p:tgtEl>
                                          <p:spTgt spid="46113"/>
                                        </p:tgtEl>
                                        <p:attrNameLst>
                                          <p:attrName>style.visibility</p:attrName>
                                        </p:attrNameLst>
                                      </p:cBhvr>
                                      <p:to>
                                        <p:strVal val="visible"/>
                                      </p:to>
                                    </p:set>
                                    <p:animEffect transition="in" filter="fade">
                                      <p:cBhvr>
                                        <p:cTn id="157" dur="5250"/>
                                        <p:tgtEl>
                                          <p:spTgt spid="46113"/>
                                        </p:tgtEl>
                                      </p:cBhvr>
                                    </p:animEffect>
                                    <p:anim calcmode="lin" valueType="num">
                                      <p:cBhvr>
                                        <p:cTn id="158" dur="5250" fill="hold"/>
                                        <p:tgtEl>
                                          <p:spTgt spid="46113"/>
                                        </p:tgtEl>
                                        <p:attrNameLst>
                                          <p:attrName>ppt_w</p:attrName>
                                        </p:attrNameLst>
                                      </p:cBhvr>
                                      <p:tavLst>
                                        <p:tav tm="0" fmla="#ppt_w*sin(2.5*pi*$)">
                                          <p:val>
                                            <p:fltVal val="0"/>
                                          </p:val>
                                        </p:tav>
                                        <p:tav tm="100000">
                                          <p:val>
                                            <p:fltVal val="1"/>
                                          </p:val>
                                        </p:tav>
                                      </p:tavLst>
                                    </p:anim>
                                    <p:anim calcmode="lin" valueType="num">
                                      <p:cBhvr>
                                        <p:cTn id="159" dur="5250" fill="hold"/>
                                        <p:tgtEl>
                                          <p:spTgt spid="46113"/>
                                        </p:tgtEl>
                                        <p:attrNameLst>
                                          <p:attrName>ppt_h</p:attrName>
                                        </p:attrNameLst>
                                      </p:cBhvr>
                                      <p:tavLst>
                                        <p:tav tm="0">
                                          <p:val>
                                            <p:strVal val="#ppt_h"/>
                                          </p:val>
                                        </p:tav>
                                        <p:tav tm="100000">
                                          <p:val>
                                            <p:strVal val="#ppt_h"/>
                                          </p:val>
                                        </p:tav>
                                      </p:tavLst>
                                    </p:anim>
                                  </p:childTnLst>
                                </p:cTn>
                              </p:par>
                              <p:par>
                                <p:cTn id="160" presetID="45" presetClass="entr" presetSubtype="0" fill="hold" nodeType="withEffect">
                                  <p:stCondLst>
                                    <p:cond delay="0"/>
                                  </p:stCondLst>
                                  <p:childTnLst>
                                    <p:set>
                                      <p:cBhvr>
                                        <p:cTn id="161" dur="1" fill="hold">
                                          <p:stCondLst>
                                            <p:cond delay="0"/>
                                          </p:stCondLst>
                                        </p:cTn>
                                        <p:tgtEl>
                                          <p:spTgt spid="46114"/>
                                        </p:tgtEl>
                                        <p:attrNameLst>
                                          <p:attrName>style.visibility</p:attrName>
                                        </p:attrNameLst>
                                      </p:cBhvr>
                                      <p:to>
                                        <p:strVal val="visible"/>
                                      </p:to>
                                    </p:set>
                                    <p:animEffect transition="in" filter="fade">
                                      <p:cBhvr>
                                        <p:cTn id="162" dur="5250"/>
                                        <p:tgtEl>
                                          <p:spTgt spid="46114"/>
                                        </p:tgtEl>
                                      </p:cBhvr>
                                    </p:animEffect>
                                    <p:anim calcmode="lin" valueType="num">
                                      <p:cBhvr>
                                        <p:cTn id="163" dur="5250" fill="hold"/>
                                        <p:tgtEl>
                                          <p:spTgt spid="46114"/>
                                        </p:tgtEl>
                                        <p:attrNameLst>
                                          <p:attrName>ppt_w</p:attrName>
                                        </p:attrNameLst>
                                      </p:cBhvr>
                                      <p:tavLst>
                                        <p:tav tm="0" fmla="#ppt_w*sin(2.5*pi*$)">
                                          <p:val>
                                            <p:fltVal val="0"/>
                                          </p:val>
                                        </p:tav>
                                        <p:tav tm="100000">
                                          <p:val>
                                            <p:fltVal val="1"/>
                                          </p:val>
                                        </p:tav>
                                      </p:tavLst>
                                    </p:anim>
                                    <p:anim calcmode="lin" valueType="num">
                                      <p:cBhvr>
                                        <p:cTn id="164" dur="5250" fill="hold"/>
                                        <p:tgtEl>
                                          <p:spTgt spid="46114"/>
                                        </p:tgtEl>
                                        <p:attrNameLst>
                                          <p:attrName>ppt_h</p:attrName>
                                        </p:attrNameLst>
                                      </p:cBhvr>
                                      <p:tavLst>
                                        <p:tav tm="0">
                                          <p:val>
                                            <p:strVal val="#ppt_h"/>
                                          </p:val>
                                        </p:tav>
                                        <p:tav tm="100000">
                                          <p:val>
                                            <p:strVal val="#ppt_h"/>
                                          </p:val>
                                        </p:tav>
                                      </p:tavLst>
                                    </p:anim>
                                  </p:childTnLst>
                                </p:cTn>
                              </p:par>
                              <p:par>
                                <p:cTn id="165" presetID="45" presetClass="entr" presetSubtype="0" fill="hold" nodeType="withEffect">
                                  <p:stCondLst>
                                    <p:cond delay="0"/>
                                  </p:stCondLst>
                                  <p:childTnLst>
                                    <p:set>
                                      <p:cBhvr>
                                        <p:cTn id="166" dur="1" fill="hold">
                                          <p:stCondLst>
                                            <p:cond delay="0"/>
                                          </p:stCondLst>
                                        </p:cTn>
                                        <p:tgtEl>
                                          <p:spTgt spid="46115"/>
                                        </p:tgtEl>
                                        <p:attrNameLst>
                                          <p:attrName>style.visibility</p:attrName>
                                        </p:attrNameLst>
                                      </p:cBhvr>
                                      <p:to>
                                        <p:strVal val="visible"/>
                                      </p:to>
                                    </p:set>
                                    <p:animEffect transition="in" filter="fade">
                                      <p:cBhvr>
                                        <p:cTn id="167" dur="5250"/>
                                        <p:tgtEl>
                                          <p:spTgt spid="46115"/>
                                        </p:tgtEl>
                                      </p:cBhvr>
                                    </p:animEffect>
                                    <p:anim calcmode="lin" valueType="num">
                                      <p:cBhvr>
                                        <p:cTn id="168" dur="5250" fill="hold"/>
                                        <p:tgtEl>
                                          <p:spTgt spid="46115"/>
                                        </p:tgtEl>
                                        <p:attrNameLst>
                                          <p:attrName>ppt_w</p:attrName>
                                        </p:attrNameLst>
                                      </p:cBhvr>
                                      <p:tavLst>
                                        <p:tav tm="0" fmla="#ppt_w*sin(2.5*pi*$)">
                                          <p:val>
                                            <p:fltVal val="0"/>
                                          </p:val>
                                        </p:tav>
                                        <p:tav tm="100000">
                                          <p:val>
                                            <p:fltVal val="1"/>
                                          </p:val>
                                        </p:tav>
                                      </p:tavLst>
                                    </p:anim>
                                    <p:anim calcmode="lin" valueType="num">
                                      <p:cBhvr>
                                        <p:cTn id="169" dur="5250" fill="hold"/>
                                        <p:tgtEl>
                                          <p:spTgt spid="46115"/>
                                        </p:tgtEl>
                                        <p:attrNameLst>
                                          <p:attrName>ppt_h</p:attrName>
                                        </p:attrNameLst>
                                      </p:cBhvr>
                                      <p:tavLst>
                                        <p:tav tm="0">
                                          <p:val>
                                            <p:strVal val="#ppt_h"/>
                                          </p:val>
                                        </p:tav>
                                        <p:tav tm="100000">
                                          <p:val>
                                            <p:strVal val="#ppt_h"/>
                                          </p:val>
                                        </p:tav>
                                      </p:tavLst>
                                    </p:anim>
                                  </p:childTnLst>
                                </p:cTn>
                              </p:par>
                              <p:par>
                                <p:cTn id="170" presetID="45" presetClass="entr" presetSubtype="0" fill="hold" nodeType="withEffect">
                                  <p:stCondLst>
                                    <p:cond delay="0"/>
                                  </p:stCondLst>
                                  <p:childTnLst>
                                    <p:set>
                                      <p:cBhvr>
                                        <p:cTn id="171" dur="1" fill="hold">
                                          <p:stCondLst>
                                            <p:cond delay="0"/>
                                          </p:stCondLst>
                                        </p:cTn>
                                        <p:tgtEl>
                                          <p:spTgt spid="46116"/>
                                        </p:tgtEl>
                                        <p:attrNameLst>
                                          <p:attrName>style.visibility</p:attrName>
                                        </p:attrNameLst>
                                      </p:cBhvr>
                                      <p:to>
                                        <p:strVal val="visible"/>
                                      </p:to>
                                    </p:set>
                                    <p:animEffect transition="in" filter="fade">
                                      <p:cBhvr>
                                        <p:cTn id="172" dur="5250"/>
                                        <p:tgtEl>
                                          <p:spTgt spid="46116"/>
                                        </p:tgtEl>
                                      </p:cBhvr>
                                    </p:animEffect>
                                    <p:anim calcmode="lin" valueType="num">
                                      <p:cBhvr>
                                        <p:cTn id="173" dur="5250" fill="hold"/>
                                        <p:tgtEl>
                                          <p:spTgt spid="46116"/>
                                        </p:tgtEl>
                                        <p:attrNameLst>
                                          <p:attrName>ppt_w</p:attrName>
                                        </p:attrNameLst>
                                      </p:cBhvr>
                                      <p:tavLst>
                                        <p:tav tm="0" fmla="#ppt_w*sin(2.5*pi*$)">
                                          <p:val>
                                            <p:fltVal val="0"/>
                                          </p:val>
                                        </p:tav>
                                        <p:tav tm="100000">
                                          <p:val>
                                            <p:fltVal val="1"/>
                                          </p:val>
                                        </p:tav>
                                      </p:tavLst>
                                    </p:anim>
                                    <p:anim calcmode="lin" valueType="num">
                                      <p:cBhvr>
                                        <p:cTn id="174" dur="5250" fill="hold"/>
                                        <p:tgtEl>
                                          <p:spTgt spid="46116"/>
                                        </p:tgtEl>
                                        <p:attrNameLst>
                                          <p:attrName>ppt_h</p:attrName>
                                        </p:attrNameLst>
                                      </p:cBhvr>
                                      <p:tavLst>
                                        <p:tav tm="0">
                                          <p:val>
                                            <p:strVal val="#ppt_h"/>
                                          </p:val>
                                        </p:tav>
                                        <p:tav tm="100000">
                                          <p:val>
                                            <p:strVal val="#ppt_h"/>
                                          </p:val>
                                        </p:tav>
                                      </p:tavLst>
                                    </p:anim>
                                  </p:childTnLst>
                                </p:cTn>
                              </p:par>
                              <p:par>
                                <p:cTn id="175" presetID="45" presetClass="entr" presetSubtype="0" fill="hold" nodeType="withEffect">
                                  <p:stCondLst>
                                    <p:cond delay="0"/>
                                  </p:stCondLst>
                                  <p:childTnLst>
                                    <p:set>
                                      <p:cBhvr>
                                        <p:cTn id="176" dur="1" fill="hold">
                                          <p:stCondLst>
                                            <p:cond delay="0"/>
                                          </p:stCondLst>
                                        </p:cTn>
                                        <p:tgtEl>
                                          <p:spTgt spid="46117"/>
                                        </p:tgtEl>
                                        <p:attrNameLst>
                                          <p:attrName>style.visibility</p:attrName>
                                        </p:attrNameLst>
                                      </p:cBhvr>
                                      <p:to>
                                        <p:strVal val="visible"/>
                                      </p:to>
                                    </p:set>
                                    <p:animEffect transition="in" filter="fade">
                                      <p:cBhvr>
                                        <p:cTn id="177" dur="5250"/>
                                        <p:tgtEl>
                                          <p:spTgt spid="46117"/>
                                        </p:tgtEl>
                                      </p:cBhvr>
                                    </p:animEffect>
                                    <p:anim calcmode="lin" valueType="num">
                                      <p:cBhvr>
                                        <p:cTn id="178" dur="5250" fill="hold"/>
                                        <p:tgtEl>
                                          <p:spTgt spid="46117"/>
                                        </p:tgtEl>
                                        <p:attrNameLst>
                                          <p:attrName>ppt_w</p:attrName>
                                        </p:attrNameLst>
                                      </p:cBhvr>
                                      <p:tavLst>
                                        <p:tav tm="0" fmla="#ppt_w*sin(2.5*pi*$)">
                                          <p:val>
                                            <p:fltVal val="0"/>
                                          </p:val>
                                        </p:tav>
                                        <p:tav tm="100000">
                                          <p:val>
                                            <p:fltVal val="1"/>
                                          </p:val>
                                        </p:tav>
                                      </p:tavLst>
                                    </p:anim>
                                    <p:anim calcmode="lin" valueType="num">
                                      <p:cBhvr>
                                        <p:cTn id="179" dur="5250" fill="hold"/>
                                        <p:tgtEl>
                                          <p:spTgt spid="46117"/>
                                        </p:tgtEl>
                                        <p:attrNameLst>
                                          <p:attrName>ppt_h</p:attrName>
                                        </p:attrNameLst>
                                      </p:cBhvr>
                                      <p:tavLst>
                                        <p:tav tm="0">
                                          <p:val>
                                            <p:strVal val="#ppt_h"/>
                                          </p:val>
                                        </p:tav>
                                        <p:tav tm="100000">
                                          <p:val>
                                            <p:strVal val="#ppt_h"/>
                                          </p:val>
                                        </p:tav>
                                      </p:tavLst>
                                    </p:anim>
                                  </p:childTnLst>
                                </p:cTn>
                              </p:par>
                              <p:par>
                                <p:cTn id="180" presetID="45" presetClass="entr" presetSubtype="0" fill="hold" nodeType="withEffect">
                                  <p:stCondLst>
                                    <p:cond delay="0"/>
                                  </p:stCondLst>
                                  <p:childTnLst>
                                    <p:set>
                                      <p:cBhvr>
                                        <p:cTn id="181" dur="1" fill="hold">
                                          <p:stCondLst>
                                            <p:cond delay="0"/>
                                          </p:stCondLst>
                                        </p:cTn>
                                        <p:tgtEl>
                                          <p:spTgt spid="46118"/>
                                        </p:tgtEl>
                                        <p:attrNameLst>
                                          <p:attrName>style.visibility</p:attrName>
                                        </p:attrNameLst>
                                      </p:cBhvr>
                                      <p:to>
                                        <p:strVal val="visible"/>
                                      </p:to>
                                    </p:set>
                                    <p:animEffect transition="in" filter="fade">
                                      <p:cBhvr>
                                        <p:cTn id="182" dur="5250"/>
                                        <p:tgtEl>
                                          <p:spTgt spid="46118"/>
                                        </p:tgtEl>
                                      </p:cBhvr>
                                    </p:animEffect>
                                    <p:anim calcmode="lin" valueType="num">
                                      <p:cBhvr>
                                        <p:cTn id="183" dur="5250" fill="hold"/>
                                        <p:tgtEl>
                                          <p:spTgt spid="46118"/>
                                        </p:tgtEl>
                                        <p:attrNameLst>
                                          <p:attrName>ppt_w</p:attrName>
                                        </p:attrNameLst>
                                      </p:cBhvr>
                                      <p:tavLst>
                                        <p:tav tm="0" fmla="#ppt_w*sin(2.5*pi*$)">
                                          <p:val>
                                            <p:fltVal val="0"/>
                                          </p:val>
                                        </p:tav>
                                        <p:tav tm="100000">
                                          <p:val>
                                            <p:fltVal val="1"/>
                                          </p:val>
                                        </p:tav>
                                      </p:tavLst>
                                    </p:anim>
                                    <p:anim calcmode="lin" valueType="num">
                                      <p:cBhvr>
                                        <p:cTn id="184" dur="5250" fill="hold"/>
                                        <p:tgtEl>
                                          <p:spTgt spid="46118"/>
                                        </p:tgtEl>
                                        <p:attrNameLst>
                                          <p:attrName>ppt_h</p:attrName>
                                        </p:attrNameLst>
                                      </p:cBhvr>
                                      <p:tavLst>
                                        <p:tav tm="0">
                                          <p:val>
                                            <p:strVal val="#ppt_h"/>
                                          </p:val>
                                        </p:tav>
                                        <p:tav tm="100000">
                                          <p:val>
                                            <p:strVal val="#ppt_h"/>
                                          </p:val>
                                        </p:tav>
                                      </p:tavLst>
                                    </p:anim>
                                  </p:childTnLst>
                                </p:cTn>
                              </p:par>
                              <p:par>
                                <p:cTn id="185" presetID="45" presetClass="entr" presetSubtype="0" fill="hold" nodeType="withEffect">
                                  <p:stCondLst>
                                    <p:cond delay="0"/>
                                  </p:stCondLst>
                                  <p:childTnLst>
                                    <p:set>
                                      <p:cBhvr>
                                        <p:cTn id="186" dur="1" fill="hold">
                                          <p:stCondLst>
                                            <p:cond delay="0"/>
                                          </p:stCondLst>
                                        </p:cTn>
                                        <p:tgtEl>
                                          <p:spTgt spid="46119"/>
                                        </p:tgtEl>
                                        <p:attrNameLst>
                                          <p:attrName>style.visibility</p:attrName>
                                        </p:attrNameLst>
                                      </p:cBhvr>
                                      <p:to>
                                        <p:strVal val="visible"/>
                                      </p:to>
                                    </p:set>
                                    <p:animEffect transition="in" filter="fade">
                                      <p:cBhvr>
                                        <p:cTn id="187" dur="5250"/>
                                        <p:tgtEl>
                                          <p:spTgt spid="46119"/>
                                        </p:tgtEl>
                                      </p:cBhvr>
                                    </p:animEffect>
                                    <p:anim calcmode="lin" valueType="num">
                                      <p:cBhvr>
                                        <p:cTn id="188" dur="5250" fill="hold"/>
                                        <p:tgtEl>
                                          <p:spTgt spid="46119"/>
                                        </p:tgtEl>
                                        <p:attrNameLst>
                                          <p:attrName>ppt_w</p:attrName>
                                        </p:attrNameLst>
                                      </p:cBhvr>
                                      <p:tavLst>
                                        <p:tav tm="0" fmla="#ppt_w*sin(2.5*pi*$)">
                                          <p:val>
                                            <p:fltVal val="0"/>
                                          </p:val>
                                        </p:tav>
                                        <p:tav tm="100000">
                                          <p:val>
                                            <p:fltVal val="1"/>
                                          </p:val>
                                        </p:tav>
                                      </p:tavLst>
                                    </p:anim>
                                    <p:anim calcmode="lin" valueType="num">
                                      <p:cBhvr>
                                        <p:cTn id="189" dur="5250" fill="hold"/>
                                        <p:tgtEl>
                                          <p:spTgt spid="46119"/>
                                        </p:tgtEl>
                                        <p:attrNameLst>
                                          <p:attrName>ppt_h</p:attrName>
                                        </p:attrNameLst>
                                      </p:cBhvr>
                                      <p:tavLst>
                                        <p:tav tm="0">
                                          <p:val>
                                            <p:strVal val="#ppt_h"/>
                                          </p:val>
                                        </p:tav>
                                        <p:tav tm="100000">
                                          <p:val>
                                            <p:strVal val="#ppt_h"/>
                                          </p:val>
                                        </p:tav>
                                      </p:tavLst>
                                    </p:anim>
                                  </p:childTnLst>
                                </p:cTn>
                              </p:par>
                              <p:par>
                                <p:cTn id="190" presetID="45" presetClass="entr" presetSubtype="0" fill="hold" nodeType="withEffect">
                                  <p:stCondLst>
                                    <p:cond delay="0"/>
                                  </p:stCondLst>
                                  <p:childTnLst>
                                    <p:set>
                                      <p:cBhvr>
                                        <p:cTn id="191" dur="1" fill="hold">
                                          <p:stCondLst>
                                            <p:cond delay="0"/>
                                          </p:stCondLst>
                                        </p:cTn>
                                        <p:tgtEl>
                                          <p:spTgt spid="46120"/>
                                        </p:tgtEl>
                                        <p:attrNameLst>
                                          <p:attrName>style.visibility</p:attrName>
                                        </p:attrNameLst>
                                      </p:cBhvr>
                                      <p:to>
                                        <p:strVal val="visible"/>
                                      </p:to>
                                    </p:set>
                                    <p:animEffect transition="in" filter="fade">
                                      <p:cBhvr>
                                        <p:cTn id="192" dur="5250"/>
                                        <p:tgtEl>
                                          <p:spTgt spid="46120"/>
                                        </p:tgtEl>
                                      </p:cBhvr>
                                    </p:animEffect>
                                    <p:anim calcmode="lin" valueType="num">
                                      <p:cBhvr>
                                        <p:cTn id="193" dur="5250" fill="hold"/>
                                        <p:tgtEl>
                                          <p:spTgt spid="46120"/>
                                        </p:tgtEl>
                                        <p:attrNameLst>
                                          <p:attrName>ppt_w</p:attrName>
                                        </p:attrNameLst>
                                      </p:cBhvr>
                                      <p:tavLst>
                                        <p:tav tm="0" fmla="#ppt_w*sin(2.5*pi*$)">
                                          <p:val>
                                            <p:fltVal val="0"/>
                                          </p:val>
                                        </p:tav>
                                        <p:tav tm="100000">
                                          <p:val>
                                            <p:fltVal val="1"/>
                                          </p:val>
                                        </p:tav>
                                      </p:tavLst>
                                    </p:anim>
                                    <p:anim calcmode="lin" valueType="num">
                                      <p:cBhvr>
                                        <p:cTn id="194" dur="5250" fill="hold"/>
                                        <p:tgtEl>
                                          <p:spTgt spid="46120"/>
                                        </p:tgtEl>
                                        <p:attrNameLst>
                                          <p:attrName>ppt_h</p:attrName>
                                        </p:attrNameLst>
                                      </p:cBhvr>
                                      <p:tavLst>
                                        <p:tav tm="0">
                                          <p:val>
                                            <p:strVal val="#ppt_h"/>
                                          </p:val>
                                        </p:tav>
                                        <p:tav tm="100000">
                                          <p:val>
                                            <p:strVal val="#ppt_h"/>
                                          </p:val>
                                        </p:tav>
                                      </p:tavLst>
                                    </p:anim>
                                  </p:childTnLst>
                                </p:cTn>
                              </p:par>
                              <p:par>
                                <p:cTn id="195" presetID="45" presetClass="entr" presetSubtype="0" fill="hold" nodeType="withEffect">
                                  <p:stCondLst>
                                    <p:cond delay="0"/>
                                  </p:stCondLst>
                                  <p:childTnLst>
                                    <p:set>
                                      <p:cBhvr>
                                        <p:cTn id="196" dur="1" fill="hold">
                                          <p:stCondLst>
                                            <p:cond delay="0"/>
                                          </p:stCondLst>
                                        </p:cTn>
                                        <p:tgtEl>
                                          <p:spTgt spid="46121"/>
                                        </p:tgtEl>
                                        <p:attrNameLst>
                                          <p:attrName>style.visibility</p:attrName>
                                        </p:attrNameLst>
                                      </p:cBhvr>
                                      <p:to>
                                        <p:strVal val="visible"/>
                                      </p:to>
                                    </p:set>
                                    <p:animEffect transition="in" filter="fade">
                                      <p:cBhvr>
                                        <p:cTn id="197" dur="5250"/>
                                        <p:tgtEl>
                                          <p:spTgt spid="46121"/>
                                        </p:tgtEl>
                                      </p:cBhvr>
                                    </p:animEffect>
                                    <p:anim calcmode="lin" valueType="num">
                                      <p:cBhvr>
                                        <p:cTn id="198" dur="5250" fill="hold"/>
                                        <p:tgtEl>
                                          <p:spTgt spid="46121"/>
                                        </p:tgtEl>
                                        <p:attrNameLst>
                                          <p:attrName>ppt_w</p:attrName>
                                        </p:attrNameLst>
                                      </p:cBhvr>
                                      <p:tavLst>
                                        <p:tav tm="0" fmla="#ppt_w*sin(2.5*pi*$)">
                                          <p:val>
                                            <p:fltVal val="0"/>
                                          </p:val>
                                        </p:tav>
                                        <p:tav tm="100000">
                                          <p:val>
                                            <p:fltVal val="1"/>
                                          </p:val>
                                        </p:tav>
                                      </p:tavLst>
                                    </p:anim>
                                    <p:anim calcmode="lin" valueType="num">
                                      <p:cBhvr>
                                        <p:cTn id="199" dur="5250" fill="hold"/>
                                        <p:tgtEl>
                                          <p:spTgt spid="46121"/>
                                        </p:tgtEl>
                                        <p:attrNameLst>
                                          <p:attrName>ppt_h</p:attrName>
                                        </p:attrNameLst>
                                      </p:cBhvr>
                                      <p:tavLst>
                                        <p:tav tm="0">
                                          <p:val>
                                            <p:strVal val="#ppt_h"/>
                                          </p:val>
                                        </p:tav>
                                        <p:tav tm="100000">
                                          <p:val>
                                            <p:strVal val="#ppt_h"/>
                                          </p:val>
                                        </p:tav>
                                      </p:tavLst>
                                    </p:anim>
                                  </p:childTnLst>
                                </p:cTn>
                              </p:par>
                              <p:par>
                                <p:cTn id="200" presetID="45" presetClass="entr" presetSubtype="0" fill="hold" nodeType="withEffect">
                                  <p:stCondLst>
                                    <p:cond delay="0"/>
                                  </p:stCondLst>
                                  <p:childTnLst>
                                    <p:set>
                                      <p:cBhvr>
                                        <p:cTn id="201" dur="1" fill="hold">
                                          <p:stCondLst>
                                            <p:cond delay="0"/>
                                          </p:stCondLst>
                                        </p:cTn>
                                        <p:tgtEl>
                                          <p:spTgt spid="46122"/>
                                        </p:tgtEl>
                                        <p:attrNameLst>
                                          <p:attrName>style.visibility</p:attrName>
                                        </p:attrNameLst>
                                      </p:cBhvr>
                                      <p:to>
                                        <p:strVal val="visible"/>
                                      </p:to>
                                    </p:set>
                                    <p:animEffect transition="in" filter="fade">
                                      <p:cBhvr>
                                        <p:cTn id="202" dur="5250"/>
                                        <p:tgtEl>
                                          <p:spTgt spid="46122"/>
                                        </p:tgtEl>
                                      </p:cBhvr>
                                    </p:animEffect>
                                    <p:anim calcmode="lin" valueType="num">
                                      <p:cBhvr>
                                        <p:cTn id="203" dur="5250" fill="hold"/>
                                        <p:tgtEl>
                                          <p:spTgt spid="46122"/>
                                        </p:tgtEl>
                                        <p:attrNameLst>
                                          <p:attrName>ppt_w</p:attrName>
                                        </p:attrNameLst>
                                      </p:cBhvr>
                                      <p:tavLst>
                                        <p:tav tm="0" fmla="#ppt_w*sin(2.5*pi*$)">
                                          <p:val>
                                            <p:fltVal val="0"/>
                                          </p:val>
                                        </p:tav>
                                        <p:tav tm="100000">
                                          <p:val>
                                            <p:fltVal val="1"/>
                                          </p:val>
                                        </p:tav>
                                      </p:tavLst>
                                    </p:anim>
                                    <p:anim calcmode="lin" valueType="num">
                                      <p:cBhvr>
                                        <p:cTn id="204" dur="5250" fill="hold"/>
                                        <p:tgtEl>
                                          <p:spTgt spid="46122"/>
                                        </p:tgtEl>
                                        <p:attrNameLst>
                                          <p:attrName>ppt_h</p:attrName>
                                        </p:attrNameLst>
                                      </p:cBhvr>
                                      <p:tavLst>
                                        <p:tav tm="0">
                                          <p:val>
                                            <p:strVal val="#ppt_h"/>
                                          </p:val>
                                        </p:tav>
                                        <p:tav tm="100000">
                                          <p:val>
                                            <p:strVal val="#ppt_h"/>
                                          </p:val>
                                        </p:tav>
                                      </p:tavLst>
                                    </p:anim>
                                  </p:childTnLst>
                                </p:cTn>
                              </p:par>
                              <p:par>
                                <p:cTn id="205" presetID="45" presetClass="entr" presetSubtype="0" fill="hold" nodeType="withEffect">
                                  <p:stCondLst>
                                    <p:cond delay="0"/>
                                  </p:stCondLst>
                                  <p:childTnLst>
                                    <p:set>
                                      <p:cBhvr>
                                        <p:cTn id="206" dur="1" fill="hold">
                                          <p:stCondLst>
                                            <p:cond delay="0"/>
                                          </p:stCondLst>
                                        </p:cTn>
                                        <p:tgtEl>
                                          <p:spTgt spid="46123"/>
                                        </p:tgtEl>
                                        <p:attrNameLst>
                                          <p:attrName>style.visibility</p:attrName>
                                        </p:attrNameLst>
                                      </p:cBhvr>
                                      <p:to>
                                        <p:strVal val="visible"/>
                                      </p:to>
                                    </p:set>
                                    <p:animEffect transition="in" filter="fade">
                                      <p:cBhvr>
                                        <p:cTn id="207" dur="5250"/>
                                        <p:tgtEl>
                                          <p:spTgt spid="46123"/>
                                        </p:tgtEl>
                                      </p:cBhvr>
                                    </p:animEffect>
                                    <p:anim calcmode="lin" valueType="num">
                                      <p:cBhvr>
                                        <p:cTn id="208" dur="5250" fill="hold"/>
                                        <p:tgtEl>
                                          <p:spTgt spid="46123"/>
                                        </p:tgtEl>
                                        <p:attrNameLst>
                                          <p:attrName>ppt_w</p:attrName>
                                        </p:attrNameLst>
                                      </p:cBhvr>
                                      <p:tavLst>
                                        <p:tav tm="0" fmla="#ppt_w*sin(2.5*pi*$)">
                                          <p:val>
                                            <p:fltVal val="0"/>
                                          </p:val>
                                        </p:tav>
                                        <p:tav tm="100000">
                                          <p:val>
                                            <p:fltVal val="1"/>
                                          </p:val>
                                        </p:tav>
                                      </p:tavLst>
                                    </p:anim>
                                    <p:anim calcmode="lin" valueType="num">
                                      <p:cBhvr>
                                        <p:cTn id="209" dur="5250" fill="hold"/>
                                        <p:tgtEl>
                                          <p:spTgt spid="46123"/>
                                        </p:tgtEl>
                                        <p:attrNameLst>
                                          <p:attrName>ppt_h</p:attrName>
                                        </p:attrNameLst>
                                      </p:cBhvr>
                                      <p:tavLst>
                                        <p:tav tm="0">
                                          <p:val>
                                            <p:strVal val="#ppt_h"/>
                                          </p:val>
                                        </p:tav>
                                        <p:tav tm="100000">
                                          <p:val>
                                            <p:strVal val="#ppt_h"/>
                                          </p:val>
                                        </p:tav>
                                      </p:tavLst>
                                    </p:anim>
                                  </p:childTnLst>
                                </p:cTn>
                              </p:par>
                              <p:par>
                                <p:cTn id="210" presetID="45" presetClass="entr" presetSubtype="0" fill="hold" nodeType="withEffect">
                                  <p:stCondLst>
                                    <p:cond delay="0"/>
                                  </p:stCondLst>
                                  <p:childTnLst>
                                    <p:set>
                                      <p:cBhvr>
                                        <p:cTn id="211" dur="1" fill="hold">
                                          <p:stCondLst>
                                            <p:cond delay="0"/>
                                          </p:stCondLst>
                                        </p:cTn>
                                        <p:tgtEl>
                                          <p:spTgt spid="46124"/>
                                        </p:tgtEl>
                                        <p:attrNameLst>
                                          <p:attrName>style.visibility</p:attrName>
                                        </p:attrNameLst>
                                      </p:cBhvr>
                                      <p:to>
                                        <p:strVal val="visible"/>
                                      </p:to>
                                    </p:set>
                                    <p:animEffect transition="in" filter="fade">
                                      <p:cBhvr>
                                        <p:cTn id="212" dur="5250"/>
                                        <p:tgtEl>
                                          <p:spTgt spid="46124"/>
                                        </p:tgtEl>
                                      </p:cBhvr>
                                    </p:animEffect>
                                    <p:anim calcmode="lin" valueType="num">
                                      <p:cBhvr>
                                        <p:cTn id="213" dur="5250" fill="hold"/>
                                        <p:tgtEl>
                                          <p:spTgt spid="46124"/>
                                        </p:tgtEl>
                                        <p:attrNameLst>
                                          <p:attrName>ppt_w</p:attrName>
                                        </p:attrNameLst>
                                      </p:cBhvr>
                                      <p:tavLst>
                                        <p:tav tm="0" fmla="#ppt_w*sin(2.5*pi*$)">
                                          <p:val>
                                            <p:fltVal val="0"/>
                                          </p:val>
                                        </p:tav>
                                        <p:tav tm="100000">
                                          <p:val>
                                            <p:fltVal val="1"/>
                                          </p:val>
                                        </p:tav>
                                      </p:tavLst>
                                    </p:anim>
                                    <p:anim calcmode="lin" valueType="num">
                                      <p:cBhvr>
                                        <p:cTn id="214" dur="5250" fill="hold"/>
                                        <p:tgtEl>
                                          <p:spTgt spid="46124"/>
                                        </p:tgtEl>
                                        <p:attrNameLst>
                                          <p:attrName>ppt_h</p:attrName>
                                        </p:attrNameLst>
                                      </p:cBhvr>
                                      <p:tavLst>
                                        <p:tav tm="0">
                                          <p:val>
                                            <p:strVal val="#ppt_h"/>
                                          </p:val>
                                        </p:tav>
                                        <p:tav tm="100000">
                                          <p:val>
                                            <p:strVal val="#ppt_h"/>
                                          </p:val>
                                        </p:tav>
                                      </p:tavLst>
                                    </p:anim>
                                  </p:childTnLst>
                                </p:cTn>
                              </p:par>
                              <p:par>
                                <p:cTn id="215" presetID="45" presetClass="entr" presetSubtype="0" fill="hold" nodeType="withEffect">
                                  <p:stCondLst>
                                    <p:cond delay="0"/>
                                  </p:stCondLst>
                                  <p:childTnLst>
                                    <p:set>
                                      <p:cBhvr>
                                        <p:cTn id="216" dur="1" fill="hold">
                                          <p:stCondLst>
                                            <p:cond delay="0"/>
                                          </p:stCondLst>
                                        </p:cTn>
                                        <p:tgtEl>
                                          <p:spTgt spid="46125"/>
                                        </p:tgtEl>
                                        <p:attrNameLst>
                                          <p:attrName>style.visibility</p:attrName>
                                        </p:attrNameLst>
                                      </p:cBhvr>
                                      <p:to>
                                        <p:strVal val="visible"/>
                                      </p:to>
                                    </p:set>
                                    <p:animEffect transition="in" filter="fade">
                                      <p:cBhvr>
                                        <p:cTn id="217" dur="5250"/>
                                        <p:tgtEl>
                                          <p:spTgt spid="46125"/>
                                        </p:tgtEl>
                                      </p:cBhvr>
                                    </p:animEffect>
                                    <p:anim calcmode="lin" valueType="num">
                                      <p:cBhvr>
                                        <p:cTn id="218" dur="5250" fill="hold"/>
                                        <p:tgtEl>
                                          <p:spTgt spid="46125"/>
                                        </p:tgtEl>
                                        <p:attrNameLst>
                                          <p:attrName>ppt_w</p:attrName>
                                        </p:attrNameLst>
                                      </p:cBhvr>
                                      <p:tavLst>
                                        <p:tav tm="0" fmla="#ppt_w*sin(2.5*pi*$)">
                                          <p:val>
                                            <p:fltVal val="0"/>
                                          </p:val>
                                        </p:tav>
                                        <p:tav tm="100000">
                                          <p:val>
                                            <p:fltVal val="1"/>
                                          </p:val>
                                        </p:tav>
                                      </p:tavLst>
                                    </p:anim>
                                    <p:anim calcmode="lin" valueType="num">
                                      <p:cBhvr>
                                        <p:cTn id="219" dur="5250" fill="hold"/>
                                        <p:tgtEl>
                                          <p:spTgt spid="46125"/>
                                        </p:tgtEl>
                                        <p:attrNameLst>
                                          <p:attrName>ppt_h</p:attrName>
                                        </p:attrNameLst>
                                      </p:cBhvr>
                                      <p:tavLst>
                                        <p:tav tm="0">
                                          <p:val>
                                            <p:strVal val="#ppt_h"/>
                                          </p:val>
                                        </p:tav>
                                        <p:tav tm="100000">
                                          <p:val>
                                            <p:strVal val="#ppt_h"/>
                                          </p:val>
                                        </p:tav>
                                      </p:tavLst>
                                    </p:anim>
                                  </p:childTnLst>
                                </p:cTn>
                              </p:par>
                              <p:par>
                                <p:cTn id="220" presetID="45" presetClass="entr" presetSubtype="0" fill="hold" nodeType="withEffect">
                                  <p:stCondLst>
                                    <p:cond delay="0"/>
                                  </p:stCondLst>
                                  <p:childTnLst>
                                    <p:set>
                                      <p:cBhvr>
                                        <p:cTn id="221" dur="1" fill="hold">
                                          <p:stCondLst>
                                            <p:cond delay="0"/>
                                          </p:stCondLst>
                                        </p:cTn>
                                        <p:tgtEl>
                                          <p:spTgt spid="46126"/>
                                        </p:tgtEl>
                                        <p:attrNameLst>
                                          <p:attrName>style.visibility</p:attrName>
                                        </p:attrNameLst>
                                      </p:cBhvr>
                                      <p:to>
                                        <p:strVal val="visible"/>
                                      </p:to>
                                    </p:set>
                                    <p:animEffect transition="in" filter="fade">
                                      <p:cBhvr>
                                        <p:cTn id="222" dur="5250"/>
                                        <p:tgtEl>
                                          <p:spTgt spid="46126"/>
                                        </p:tgtEl>
                                      </p:cBhvr>
                                    </p:animEffect>
                                    <p:anim calcmode="lin" valueType="num">
                                      <p:cBhvr>
                                        <p:cTn id="223" dur="5250" fill="hold"/>
                                        <p:tgtEl>
                                          <p:spTgt spid="46126"/>
                                        </p:tgtEl>
                                        <p:attrNameLst>
                                          <p:attrName>ppt_w</p:attrName>
                                        </p:attrNameLst>
                                      </p:cBhvr>
                                      <p:tavLst>
                                        <p:tav tm="0" fmla="#ppt_w*sin(2.5*pi*$)">
                                          <p:val>
                                            <p:fltVal val="0"/>
                                          </p:val>
                                        </p:tav>
                                        <p:tav tm="100000">
                                          <p:val>
                                            <p:fltVal val="1"/>
                                          </p:val>
                                        </p:tav>
                                      </p:tavLst>
                                    </p:anim>
                                    <p:anim calcmode="lin" valueType="num">
                                      <p:cBhvr>
                                        <p:cTn id="224" dur="5250" fill="hold"/>
                                        <p:tgtEl>
                                          <p:spTgt spid="46126"/>
                                        </p:tgtEl>
                                        <p:attrNameLst>
                                          <p:attrName>ppt_h</p:attrName>
                                        </p:attrNameLst>
                                      </p:cBhvr>
                                      <p:tavLst>
                                        <p:tav tm="0">
                                          <p:val>
                                            <p:strVal val="#ppt_h"/>
                                          </p:val>
                                        </p:tav>
                                        <p:tav tm="100000">
                                          <p:val>
                                            <p:strVal val="#ppt_h"/>
                                          </p:val>
                                        </p:tav>
                                      </p:tavLst>
                                    </p:anim>
                                  </p:childTnLst>
                                </p:cTn>
                              </p:par>
                              <p:par>
                                <p:cTn id="225" presetID="45" presetClass="entr" presetSubtype="0" fill="hold" nodeType="withEffect">
                                  <p:stCondLst>
                                    <p:cond delay="0"/>
                                  </p:stCondLst>
                                  <p:childTnLst>
                                    <p:set>
                                      <p:cBhvr>
                                        <p:cTn id="226" dur="1" fill="hold">
                                          <p:stCondLst>
                                            <p:cond delay="0"/>
                                          </p:stCondLst>
                                        </p:cTn>
                                        <p:tgtEl>
                                          <p:spTgt spid="46127"/>
                                        </p:tgtEl>
                                        <p:attrNameLst>
                                          <p:attrName>style.visibility</p:attrName>
                                        </p:attrNameLst>
                                      </p:cBhvr>
                                      <p:to>
                                        <p:strVal val="visible"/>
                                      </p:to>
                                    </p:set>
                                    <p:animEffect transition="in" filter="fade">
                                      <p:cBhvr>
                                        <p:cTn id="227" dur="5250"/>
                                        <p:tgtEl>
                                          <p:spTgt spid="46127"/>
                                        </p:tgtEl>
                                      </p:cBhvr>
                                    </p:animEffect>
                                    <p:anim calcmode="lin" valueType="num">
                                      <p:cBhvr>
                                        <p:cTn id="228" dur="5250" fill="hold"/>
                                        <p:tgtEl>
                                          <p:spTgt spid="46127"/>
                                        </p:tgtEl>
                                        <p:attrNameLst>
                                          <p:attrName>ppt_w</p:attrName>
                                        </p:attrNameLst>
                                      </p:cBhvr>
                                      <p:tavLst>
                                        <p:tav tm="0" fmla="#ppt_w*sin(2.5*pi*$)">
                                          <p:val>
                                            <p:fltVal val="0"/>
                                          </p:val>
                                        </p:tav>
                                        <p:tav tm="100000">
                                          <p:val>
                                            <p:fltVal val="1"/>
                                          </p:val>
                                        </p:tav>
                                      </p:tavLst>
                                    </p:anim>
                                    <p:anim calcmode="lin" valueType="num">
                                      <p:cBhvr>
                                        <p:cTn id="229" dur="5250" fill="hold"/>
                                        <p:tgtEl>
                                          <p:spTgt spid="46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Calibri" pitchFamily="34" charset="0"/>
                <a:cs typeface="Arial" charset="0"/>
              </a:defRPr>
            </a:lvl1pPr>
            <a:lvl2pPr marL="742950" indent="-285750" eaLnBrk="0" hangingPunct="0">
              <a:defRPr sz="1900">
                <a:solidFill>
                  <a:schemeClr val="tx1"/>
                </a:solidFill>
                <a:latin typeface="Calibri" pitchFamily="34" charset="0"/>
                <a:cs typeface="Arial" charset="0"/>
              </a:defRPr>
            </a:lvl2pPr>
            <a:lvl3pPr marL="1143000" indent="-228600" eaLnBrk="0" hangingPunct="0">
              <a:defRPr sz="1900">
                <a:solidFill>
                  <a:schemeClr val="tx1"/>
                </a:solidFill>
                <a:latin typeface="Calibri" pitchFamily="34" charset="0"/>
                <a:cs typeface="Arial" charset="0"/>
              </a:defRPr>
            </a:lvl3pPr>
            <a:lvl4pPr marL="1600200" indent="-228600" eaLnBrk="0" hangingPunct="0">
              <a:defRPr sz="1900">
                <a:solidFill>
                  <a:schemeClr val="tx1"/>
                </a:solidFill>
                <a:latin typeface="Calibri" pitchFamily="34" charset="0"/>
                <a:cs typeface="Arial" charset="0"/>
              </a:defRPr>
            </a:lvl4pPr>
            <a:lvl5pPr marL="2057400" indent="-228600" eaLnBrk="0" hangingPunct="0">
              <a:defRPr sz="1900">
                <a:solidFill>
                  <a:schemeClr val="tx1"/>
                </a:solidFill>
                <a:latin typeface="Calibri" pitchFamily="34" charset="0"/>
                <a:cs typeface="Arial" charset="0"/>
              </a:defRPr>
            </a:lvl5pPr>
            <a:lvl6pPr marL="2514600" indent="-228600" defTabSz="912813" eaLnBrk="0" fontAlgn="base" hangingPunct="0">
              <a:spcBef>
                <a:spcPct val="0"/>
              </a:spcBef>
              <a:spcAft>
                <a:spcPct val="0"/>
              </a:spcAft>
              <a:defRPr sz="1900">
                <a:solidFill>
                  <a:schemeClr val="tx1"/>
                </a:solidFill>
                <a:latin typeface="Calibri" pitchFamily="34" charset="0"/>
                <a:cs typeface="Arial" charset="0"/>
              </a:defRPr>
            </a:lvl6pPr>
            <a:lvl7pPr marL="2971800" indent="-228600" defTabSz="912813" eaLnBrk="0" fontAlgn="base" hangingPunct="0">
              <a:spcBef>
                <a:spcPct val="0"/>
              </a:spcBef>
              <a:spcAft>
                <a:spcPct val="0"/>
              </a:spcAft>
              <a:defRPr sz="1900">
                <a:solidFill>
                  <a:schemeClr val="tx1"/>
                </a:solidFill>
                <a:latin typeface="Calibri" pitchFamily="34" charset="0"/>
                <a:cs typeface="Arial" charset="0"/>
              </a:defRPr>
            </a:lvl7pPr>
            <a:lvl8pPr marL="3429000" indent="-228600" defTabSz="912813" eaLnBrk="0" fontAlgn="base" hangingPunct="0">
              <a:spcBef>
                <a:spcPct val="0"/>
              </a:spcBef>
              <a:spcAft>
                <a:spcPct val="0"/>
              </a:spcAft>
              <a:defRPr sz="1900">
                <a:solidFill>
                  <a:schemeClr val="tx1"/>
                </a:solidFill>
                <a:latin typeface="Calibri" pitchFamily="34" charset="0"/>
                <a:cs typeface="Arial" charset="0"/>
              </a:defRPr>
            </a:lvl8pPr>
            <a:lvl9pPr marL="3886200" indent="-228600" defTabSz="912813" eaLnBrk="0" fontAlgn="base" hangingPunct="0">
              <a:spcBef>
                <a:spcPct val="0"/>
              </a:spcBef>
              <a:spcAft>
                <a:spcPct val="0"/>
              </a:spcAft>
              <a:defRPr sz="1900">
                <a:solidFill>
                  <a:schemeClr val="tx1"/>
                </a:solidFill>
                <a:latin typeface="Calibri" pitchFamily="34" charset="0"/>
                <a:cs typeface="Arial" charset="0"/>
              </a:defRPr>
            </a:lvl9pPr>
          </a:lstStyle>
          <a:p>
            <a:pPr eaLnBrk="1" hangingPunct="1"/>
            <a:fld id="{5E60AC02-D04C-4B68-BCB8-61CBC7B76E50}" type="slidenum">
              <a:rPr lang="en-US" altLang="zh-TW" sz="1200" smtClean="0">
                <a:solidFill>
                  <a:srgbClr val="898989"/>
                </a:solidFill>
              </a:rPr>
              <a:pPr eaLnBrk="1" hangingPunct="1"/>
              <a:t>9</a:t>
            </a:fld>
            <a:endParaRPr lang="en-US" altLang="zh-TW" sz="1200" smtClean="0">
              <a:solidFill>
                <a:srgbClr val="898989"/>
              </a:solidFill>
            </a:endParaRPr>
          </a:p>
        </p:txBody>
      </p:sp>
      <p:sp>
        <p:nvSpPr>
          <p:cNvPr id="47107" name="Title 6"/>
          <p:cNvSpPr>
            <a:spLocks noGrp="1"/>
          </p:cNvSpPr>
          <p:nvPr>
            <p:ph type="title"/>
          </p:nvPr>
        </p:nvSpPr>
        <p:spPr>
          <a:xfrm>
            <a:off x="395536" y="0"/>
            <a:ext cx="8229600" cy="1143000"/>
          </a:xfrm>
        </p:spPr>
        <p:txBody>
          <a:bodyPr/>
          <a:lstStyle/>
          <a:p>
            <a:pPr eaLnBrk="1" hangingPunct="1"/>
            <a:r>
              <a:rPr lang="zh-TW" altLang="en-US" sz="4800" b="1" dirty="0" smtClean="0">
                <a:solidFill>
                  <a:schemeClr val="bg1"/>
                </a:solidFill>
                <a:latin typeface="微軟正黑體" pitchFamily="34" charset="-120"/>
                <a:ea typeface="微軟正黑體" pitchFamily="34" charset="-120"/>
              </a:rPr>
              <a:t>亞太地區領袖發展海外事業</a:t>
            </a:r>
            <a:endParaRPr lang="en-US" altLang="zh-TW" sz="4800" b="1" dirty="0" smtClean="0">
              <a:solidFill>
                <a:schemeClr val="bg1"/>
              </a:solidFill>
              <a:latin typeface="微軟正黑體" pitchFamily="34" charset="-120"/>
              <a:ea typeface="微軟正黑體" pitchFamily="34" charset="-120"/>
            </a:endParaRPr>
          </a:p>
        </p:txBody>
      </p:sp>
      <p:pic>
        <p:nvPicPr>
          <p:cNvPr id="12" name="圖片 13" descr="WhatsApp Image 2017-04-06 at 7.58.36 PM (1).jpeg"/>
          <p:cNvPicPr>
            <a:picLocks noChangeAspect="1"/>
          </p:cNvPicPr>
          <p:nvPr/>
        </p:nvPicPr>
        <p:blipFill>
          <a:blip r:embed="rId3" cstate="print">
            <a:extLst>
              <a:ext uri="{28A0092B-C50C-407E-A947-70E740481C1C}">
                <a14:useLocalDpi xmlns:a14="http://schemas.microsoft.com/office/drawing/2010/main" val="0"/>
              </a:ext>
            </a:extLst>
          </a:blip>
          <a:srcRect t="4166" b="7292"/>
          <a:stretch>
            <a:fillRect/>
          </a:stretch>
        </p:blipFill>
        <p:spPr bwMode="auto">
          <a:xfrm>
            <a:off x="6948488" y="1341439"/>
            <a:ext cx="255151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747" y="1341438"/>
            <a:ext cx="2903934"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048" y="1341438"/>
            <a:ext cx="2926556" cy="509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圖片 15" descr="WhatsApp Image 2017-04-06 at 7.58.37 PM.jpeg"/>
          <p:cNvPicPr>
            <a:picLocks noChangeAspect="1"/>
          </p:cNvPicPr>
          <p:nvPr/>
        </p:nvPicPr>
        <p:blipFill>
          <a:blip r:embed="rId6" cstate="print">
            <a:extLst>
              <a:ext uri="{28A0092B-C50C-407E-A947-70E740481C1C}">
                <a14:useLocalDpi xmlns:a14="http://schemas.microsoft.com/office/drawing/2010/main" val="0"/>
              </a:ext>
            </a:extLst>
          </a:blip>
          <a:srcRect t="4167" b="7291"/>
          <a:stretch>
            <a:fillRect/>
          </a:stretch>
        </p:blipFill>
        <p:spPr bwMode="auto">
          <a:xfrm>
            <a:off x="4363641" y="1455738"/>
            <a:ext cx="2584847"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WhatsApp Image 2017-04-06 at 7.58.36 PM.jpeg"/>
          <p:cNvPicPr>
            <a:picLocks noChangeAspect="1"/>
          </p:cNvPicPr>
          <p:nvPr/>
        </p:nvPicPr>
        <p:blipFill>
          <a:blip r:embed="rId7" cstate="print">
            <a:extLst>
              <a:ext uri="{28A0092B-C50C-407E-A947-70E740481C1C}">
                <a14:useLocalDpi xmlns:a14="http://schemas.microsoft.com/office/drawing/2010/main" val="0"/>
              </a:ext>
            </a:extLst>
          </a:blip>
          <a:srcRect t="4167" b="8333"/>
          <a:stretch>
            <a:fillRect/>
          </a:stretch>
        </p:blipFill>
        <p:spPr bwMode="auto">
          <a:xfrm>
            <a:off x="2951560" y="1422400"/>
            <a:ext cx="2719388"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descr="WhatsApp Image 2017-04-06 at 7.58.35 PM.jpeg"/>
          <p:cNvPicPr>
            <a:picLocks noChangeAspect="1"/>
          </p:cNvPicPr>
          <p:nvPr/>
        </p:nvPicPr>
        <p:blipFill>
          <a:blip r:embed="rId8" cstate="print">
            <a:extLst>
              <a:ext uri="{28A0092B-C50C-407E-A947-70E740481C1C}">
                <a14:useLocalDpi xmlns:a14="http://schemas.microsoft.com/office/drawing/2010/main" val="0"/>
              </a:ext>
            </a:extLst>
          </a:blip>
          <a:srcRect t="4166" b="9373"/>
          <a:stretch>
            <a:fillRect/>
          </a:stretch>
        </p:blipFill>
        <p:spPr bwMode="auto">
          <a:xfrm>
            <a:off x="2103835" y="1341439"/>
            <a:ext cx="2683669"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6" descr="WhatsApp Image 2017-04-06 at 7.58.38 PM (1).jpeg"/>
          <p:cNvPicPr>
            <a:picLocks noChangeAspect="1"/>
          </p:cNvPicPr>
          <p:nvPr/>
        </p:nvPicPr>
        <p:blipFill>
          <a:blip r:embed="rId9" cstate="print">
            <a:extLst>
              <a:ext uri="{28A0092B-C50C-407E-A947-70E740481C1C}">
                <a14:useLocalDpi xmlns:a14="http://schemas.microsoft.com/office/drawing/2010/main" val="0"/>
              </a:ext>
            </a:extLst>
          </a:blip>
          <a:srcRect t="4166" b="7291"/>
          <a:stretch>
            <a:fillRect/>
          </a:stretch>
        </p:blipFill>
        <p:spPr bwMode="auto">
          <a:xfrm>
            <a:off x="953692" y="1341438"/>
            <a:ext cx="2678906" cy="56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7" descr="WhatsApp Image 2017-04-06 at 7.58.38 PM.jpeg"/>
          <p:cNvPicPr>
            <a:picLocks noChangeAspect="1"/>
          </p:cNvPicPr>
          <p:nvPr/>
        </p:nvPicPr>
        <p:blipFill>
          <a:blip r:embed="rId10" cstate="print">
            <a:extLst>
              <a:ext uri="{28A0092B-C50C-407E-A947-70E740481C1C}">
                <a14:useLocalDpi xmlns:a14="http://schemas.microsoft.com/office/drawing/2010/main" val="0"/>
              </a:ext>
            </a:extLst>
          </a:blip>
          <a:srcRect t="4166" b="7291"/>
          <a:stretch>
            <a:fillRect/>
          </a:stretch>
        </p:blipFill>
        <p:spPr bwMode="auto">
          <a:xfrm>
            <a:off x="-52388" y="1346200"/>
            <a:ext cx="257175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ppt_x"/>
                                          </p:val>
                                        </p:tav>
                                        <p:tav tm="100000">
                                          <p:val>
                                            <p:strVal val="#ppt_x"/>
                                          </p:val>
                                        </p:tav>
                                      </p:tavLst>
                                    </p:anim>
                                    <p:anim calcmode="lin" valueType="num">
                                      <p:cBhvr additive="base">
                                        <p:cTn id="20" dur="500" fill="hold"/>
                                        <p:tgtEl>
                                          <p:spTgt spid="471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111"/>
                                        </p:tgtEl>
                                        <p:attrNameLst>
                                          <p:attrName>style.visibility</p:attrName>
                                        </p:attrNameLst>
                                      </p:cBhvr>
                                      <p:to>
                                        <p:strVal val="visible"/>
                                      </p:to>
                                    </p:set>
                                    <p:animEffect transition="in" filter="fade">
                                      <p:cBhvr>
                                        <p:cTn id="65" dur="1000"/>
                                        <p:tgtEl>
                                          <p:spTgt spid="47111"/>
                                        </p:tgtEl>
                                      </p:cBhvr>
                                    </p:animEffect>
                                    <p:anim calcmode="lin" valueType="num">
                                      <p:cBhvr>
                                        <p:cTn id="66" dur="1000" fill="hold"/>
                                        <p:tgtEl>
                                          <p:spTgt spid="47111"/>
                                        </p:tgtEl>
                                        <p:attrNameLst>
                                          <p:attrName>ppt_x</p:attrName>
                                        </p:attrNameLst>
                                      </p:cBhvr>
                                      <p:tavLst>
                                        <p:tav tm="0">
                                          <p:val>
                                            <p:strVal val="#ppt_x"/>
                                          </p:val>
                                        </p:tav>
                                        <p:tav tm="100000">
                                          <p:val>
                                            <p:strVal val="#ppt_x"/>
                                          </p:val>
                                        </p:tav>
                                      </p:tavLst>
                                    </p:anim>
                                    <p:anim calcmode="lin" valueType="num">
                                      <p:cBhvr>
                                        <p:cTn id="67" dur="1000" fill="hold"/>
                                        <p:tgtEl>
                                          <p:spTgt spid="4711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1000"/>
                                        <p:tgtEl>
                                          <p:spTgt spid="8"/>
                                        </p:tgtEl>
                                      </p:cBhvr>
                                    </p:animEffect>
                                    <p:anim calcmode="lin" valueType="num">
                                      <p:cBhvr>
                                        <p:cTn id="91" dur="1000" fill="hold"/>
                                        <p:tgtEl>
                                          <p:spTgt spid="8"/>
                                        </p:tgtEl>
                                        <p:attrNameLst>
                                          <p:attrName>ppt_x</p:attrName>
                                        </p:attrNameLst>
                                      </p:cBhvr>
                                      <p:tavLst>
                                        <p:tav tm="0">
                                          <p:val>
                                            <p:strVal val="#ppt_x"/>
                                          </p:val>
                                        </p:tav>
                                        <p:tav tm="100000">
                                          <p:val>
                                            <p:strVal val="#ppt_x"/>
                                          </p:val>
                                        </p:tav>
                                      </p:tavLst>
                                    </p:anim>
                                    <p:anim calcmode="lin" valueType="num">
                                      <p:cBhvr>
                                        <p:cTn id="92" dur="1000" fill="hold"/>
                                        <p:tgtEl>
                                          <p:spTgt spid="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7106"/>
                                        </p:tgtEl>
                                        <p:attrNameLst>
                                          <p:attrName>style.visibility</p:attrName>
                                        </p:attrNameLst>
                                      </p:cBhvr>
                                      <p:to>
                                        <p:strVal val="visible"/>
                                      </p:to>
                                    </p:set>
                                    <p:animEffect transition="in" filter="fade">
                                      <p:cBhvr>
                                        <p:cTn id="95" dur="1000"/>
                                        <p:tgtEl>
                                          <p:spTgt spid="47106"/>
                                        </p:tgtEl>
                                      </p:cBhvr>
                                    </p:animEffect>
                                    <p:anim calcmode="lin" valueType="num">
                                      <p:cBhvr>
                                        <p:cTn id="96" dur="1000" fill="hold"/>
                                        <p:tgtEl>
                                          <p:spTgt spid="47106"/>
                                        </p:tgtEl>
                                        <p:attrNameLst>
                                          <p:attrName>ppt_x</p:attrName>
                                        </p:attrNameLst>
                                      </p:cBhvr>
                                      <p:tavLst>
                                        <p:tav tm="0">
                                          <p:val>
                                            <p:strVal val="#ppt_x"/>
                                          </p:val>
                                        </p:tav>
                                        <p:tav tm="100000">
                                          <p:val>
                                            <p:strVal val="#ppt_x"/>
                                          </p:val>
                                        </p:tav>
                                      </p:tavLst>
                                    </p:anim>
                                    <p:anim calcmode="lin" valueType="num">
                                      <p:cBhvr>
                                        <p:cTn id="97" dur="1000" fill="hold"/>
                                        <p:tgtEl>
                                          <p:spTgt spid="47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7.0&quot;&gt;&lt;object type=&quot;1&quot; unique_id=&quot;10001&quot;&gt;&lt;object type=&quot;8&quot; unique_id=&quot;354774&quot;&gt;&lt;/object&gt;&lt;object type=&quot;2&quot; unique_id=&quot;354775&quot;&gt;&lt;object type=&quot;3&quot; unique_id=&quot;354776&quot;&gt;&lt;property id=&quot;20148&quot; value=&quot;5&quot;/&gt;&lt;property id=&quot;20300&quot; value=&quot;Slide 1&quot;/&gt;&lt;property id=&quot;20307&quot; value=&quot;256&quot;/&gt;&lt;/object&gt;&lt;object type=&quot;3&quot; unique_id=&quot;354777&quot;&gt;&lt;property id=&quot;20148&quot; value=&quot;5&quot;/&gt;&lt;property id=&quot;20300&quot; value=&quot;Slide 4&quot;/&gt;&lt;property id=&quot;20307&quot; value=&quot;257&quot;/&gt;&lt;/object&gt;&lt;object type=&quot;3&quot; unique_id=&quot;370808&quot;&gt;&lt;property id=&quot;20148&quot; value=&quot;5&quot;/&gt;&lt;property id=&quot;20300&quot; value=&quot;Slide 13&quot;/&gt;&lt;property id=&quot;20307&quot; value=&quot;258&quot;/&gt;&lt;/object&gt;&lt;object type=&quot;3&quot; unique_id=&quot;374523&quot;&gt;&lt;property id=&quot;20148&quot; value=&quot;5&quot;/&gt;&lt;property id=&quot;20300&quot; value=&quot;Slide 14&quot;/&gt;&lt;property id=&quot;20307&quot; value=&quot;462&quot;/&gt;&lt;/object&gt;&lt;object type=&quot;3&quot; unique_id=&quot;374524&quot;&gt;&lt;property id=&quot;20148&quot; value=&quot;5&quot;/&gt;&lt;property id=&quot;20300&quot; value=&quot;Slide 16&quot;/&gt;&lt;property id=&quot;20307&quot; value=&quot;468&quot;/&gt;&lt;/object&gt;&lt;object type=&quot;3&quot; unique_id=&quot;374525&quot;&gt;&lt;property id=&quot;20148&quot; value=&quot;5&quot;/&gt;&lt;property id=&quot;20300&quot; value=&quot;Slide 17&quot;/&gt;&lt;property id=&quot;20307&quot; value=&quot;467&quot;/&gt;&lt;/object&gt;&lt;object type=&quot;3&quot; unique_id=&quot;374527&quot;&gt;&lt;property id=&quot;20148&quot; value=&quot;5&quot;/&gt;&lt;property id=&quot;20300&quot; value=&quot;Slide 20&quot;/&gt;&lt;property id=&quot;20307&quot; value=&quot;471&quot;/&gt;&lt;/object&gt;&lt;object type=&quot;3&quot; unique_id=&quot;374528&quot;&gt;&lt;property id=&quot;20148&quot; value=&quot;5&quot;/&gt;&lt;property id=&quot;20300&quot; value=&quot;Slide 21&quot;/&gt;&lt;property id=&quot;20307&quot; value=&quot;472&quot;/&gt;&lt;/object&gt;&lt;object type=&quot;3&quot; unique_id=&quot;374529&quot;&gt;&lt;property id=&quot;20148&quot; value=&quot;5&quot;/&gt;&lt;property id=&quot;20300&quot; value=&quot;Slide 22&quot;/&gt;&lt;property id=&quot;20307&quot; value=&quot;473&quot;/&gt;&lt;/object&gt;&lt;object type=&quot;3&quot; unique_id=&quot;374530&quot;&gt;&lt;property id=&quot;20148&quot; value=&quot;5&quot;/&gt;&lt;property id=&quot;20300&quot; value=&quot;Slide 23&quot;/&gt;&lt;property id=&quot;20307&quot; value=&quot;474&quot;/&gt;&lt;/object&gt;&lt;object type=&quot;3&quot; unique_id=&quot;374531&quot;&gt;&lt;property id=&quot;20148&quot; value=&quot;5&quot;/&gt;&lt;property id=&quot;20300&quot; value=&quot;Slide 24&quot;/&gt;&lt;property id=&quot;20307&quot; value=&quot;475&quot;/&gt;&lt;/object&gt;&lt;object type=&quot;3&quot; unique_id=&quot;374534&quot;&gt;&lt;property id=&quot;20148&quot; value=&quot;5&quot;/&gt;&lt;property id=&quot;20300&quot; value=&quot;Slide 26&quot;/&gt;&lt;property id=&quot;20307&quot; value=&quot;478&quot;/&gt;&lt;/object&gt;&lt;object type=&quot;3&quot; unique_id=&quot;374535&quot;&gt;&lt;property id=&quot;20148&quot; value=&quot;5&quot;/&gt;&lt;property id=&quot;20300&quot; value=&quot;Slide 27&quot;/&gt;&lt;property id=&quot;20307&quot; value=&quot;479&quot;/&gt;&lt;/object&gt;&lt;object type=&quot;3&quot; unique_id=&quot;374566&quot;&gt;&lt;property id=&quot;20148&quot; value=&quot;5&quot;/&gt;&lt;property id=&quot;20300&quot; value=&quot;Slide 33&quot;/&gt;&lt;property id=&quot;20307&quot; value=&quot;525&quot;/&gt;&lt;/object&gt;&lt;object type=&quot;3&quot; unique_id=&quot;374567&quot;&gt;&lt;property id=&quot;20148&quot; value=&quot;5&quot;/&gt;&lt;property id=&quot;20300&quot; value=&quot;Slide 34&quot;/&gt;&lt;property id=&quot;20307&quot; value=&quot;526&quot;/&gt;&lt;/object&gt;&lt;object type=&quot;3&quot; unique_id=&quot;374571&quot;&gt;&lt;property id=&quot;20148&quot; value=&quot;5&quot;/&gt;&lt;property id=&quot;20300&quot; value=&quot;Slide 39&quot;/&gt;&lt;property id=&quot;20307&quot; value=&quot;530&quot;/&gt;&lt;/object&gt;&lt;object type=&quot;3&quot; unique_id=&quot;374586&quot;&gt;&lt;property id=&quot;20148&quot; value=&quot;5&quot;/&gt;&lt;property id=&quot;20300&quot; value=&quot;Slide 62&quot;/&gt;&lt;property id=&quot;20307&quot; value=&quot;612&quot;/&gt;&lt;/object&gt;&lt;object type=&quot;3&quot; unique_id=&quot;374587&quot;&gt;&lt;property id=&quot;20148&quot; value=&quot;5&quot;/&gt;&lt;property id=&quot;20300&quot; value=&quot;Slide 64&quot;/&gt;&lt;property id=&quot;20307&quot; value=&quot;613&quot;/&gt;&lt;/object&gt;&lt;object type=&quot;3&quot; unique_id=&quot;374588&quot;&gt;&lt;property id=&quot;20148&quot; value=&quot;5&quot;/&gt;&lt;property id=&quot;20300&quot; value=&quot;Slide 65&quot;/&gt;&lt;property id=&quot;20307&quot; value=&quot;614&quot;/&gt;&lt;/object&gt;&lt;object type=&quot;3&quot; unique_id=&quot;374589&quot;&gt;&lt;property id=&quot;20148&quot; value=&quot;5&quot;/&gt;&lt;property id=&quot;20300&quot; value=&quot;Slide 66&quot;/&gt;&lt;property id=&quot;20307&quot; value=&quot;615&quot;/&gt;&lt;/object&gt;&lt;object type=&quot;3&quot; unique_id=&quot;374590&quot;&gt;&lt;property id=&quot;20148&quot; value=&quot;5&quot;/&gt;&lt;property id=&quot;20300&quot; value=&quot;Slide 57&quot;/&gt;&lt;property id=&quot;20307&quot; value=&quot;541&quot;/&gt;&lt;/object&gt;&lt;object type=&quot;3&quot; unique_id=&quot;374592&quot;&gt;&lt;property id=&quot;20148&quot; value=&quot;5&quot;/&gt;&lt;property id=&quot;20300&quot; value=&quot;Slide 60&quot;/&gt;&lt;property id=&quot;20307&quot; value=&quot;543&quot;/&gt;&lt;/object&gt;&lt;object type=&quot;3&quot; unique_id=&quot;374598&quot;&gt;&lt;property id=&quot;20148&quot; value=&quot;5&quot;/&gt;&lt;property id=&quot;20300&quot; value=&quot;Slide 82&quot;/&gt;&lt;property id=&quot;20307&quot; value=&quot;549&quot;/&gt;&lt;/object&gt;&lt;object type=&quot;3&quot; unique_id=&quot;374602&quot;&gt;&lt;property id=&quot;20148&quot; value=&quot;5&quot;/&gt;&lt;property id=&quot;20300&quot; value=&quot;Slide 78&quot;/&gt;&lt;property id=&quot;20307&quot; value=&quot;553&quot;/&gt;&lt;/object&gt;&lt;object type=&quot;3&quot; unique_id=&quot;374611&quot;&gt;&lt;property id=&quot;20148&quot; value=&quot;5&quot;/&gt;&lt;property id=&quot;20300&quot; value=&quot;Slide 85&quot;/&gt;&lt;property id=&quot;20307&quot; value=&quot;562&quot;/&gt;&lt;/object&gt;&lt;object type=&quot;3&quot; unique_id=&quot;374614&quot;&gt;&lt;property id=&quot;20148&quot; value=&quot;5&quot;/&gt;&lt;property id=&quot;20300&quot; value=&quot;Slide 90&quot;/&gt;&lt;property id=&quot;20307&quot; value=&quot;565&quot;/&gt;&lt;/object&gt;&lt;object type=&quot;3&quot; unique_id=&quot;374615&quot;&gt;&lt;property id=&quot;20148&quot; value=&quot;5&quot;/&gt;&lt;property id=&quot;20300&quot; value=&quot;Slide 89&quot;/&gt;&lt;property id=&quot;20307&quot; value=&quot;566&quot;/&gt;&lt;/object&gt;&lt;object type=&quot;3&quot; unique_id=&quot;374616&quot;&gt;&lt;property id=&quot;20148&quot; value=&quot;5&quot;/&gt;&lt;property id=&quot;20300&quot; value=&quot;Slide 88&quot;/&gt;&lt;property id=&quot;20307&quot; value=&quot;567&quot;/&gt;&lt;/object&gt;&lt;object type=&quot;3&quot; unique_id=&quot;374633&quot;&gt;&lt;property id=&quot;20148&quot; value=&quot;5&quot;/&gt;&lt;property id=&quot;20300&quot; value=&quot;Slide 104&quot;/&gt;&lt;property id=&quot;20307&quot; value=&quot;584&quot;/&gt;&lt;/object&gt;&lt;object type=&quot;3&quot; unique_id=&quot;378570&quot;&gt;&lt;property id=&quot;20148&quot; value=&quot;5&quot;/&gt;&lt;property id=&quot;20300&quot; value=&quot;Slide 5&quot;/&gt;&lt;property id=&quot;20307&quot; value=&quot;618&quot;/&gt;&lt;/object&gt;&lt;object type=&quot;3&quot; unique_id=&quot;378575&quot;&gt;&lt;property id=&quot;20148&quot; value=&quot;5&quot;/&gt;&lt;property id=&quot;20300&quot; value=&quot;Slide 29&quot;/&gt;&lt;property id=&quot;20307&quot; value=&quot;624&quot;/&gt;&lt;/object&gt;&lt;object type=&quot;3&quot; unique_id=&quot;378582&quot;&gt;&lt;property id=&quot;20148&quot; value=&quot;5&quot;/&gt;&lt;property id=&quot;20300&quot; value=&quot;Slide 31&quot;/&gt;&lt;property id=&quot;20307&quot; value=&quot;631&quot;/&gt;&lt;/object&gt;&lt;object type=&quot;3&quot; unique_id=&quot;378589&quot;&gt;&lt;property id=&quot;20148&quot; value=&quot;5&quot;/&gt;&lt;property id=&quot;20300&quot; value=&quot;Slide 67&quot;/&gt;&lt;property id=&quot;20307&quot; value=&quot;639&quot;/&gt;&lt;/object&gt;&lt;object type=&quot;3&quot; unique_id=&quot;378590&quot;&gt;&lt;property id=&quot;20148&quot; value=&quot;5&quot;/&gt;&lt;property id=&quot;20300&quot; value=&quot;Slide 68&quot;/&gt;&lt;property id=&quot;20307&quot; value=&quot;640&quot;/&gt;&lt;/object&gt;&lt;object type=&quot;3&quot; unique_id=&quot;378591&quot;&gt;&lt;property id=&quot;20148&quot; value=&quot;5&quot;/&gt;&lt;property id=&quot;20300&quot; value=&quot;Slide 69&quot;/&gt;&lt;property id=&quot;20307&quot; value=&quot;641&quot;/&gt;&lt;/object&gt;&lt;object type=&quot;3&quot; unique_id=&quot;380959&quot;&gt;&lt;property id=&quot;20148&quot; value=&quot;5&quot;/&gt;&lt;property id=&quot;20300&quot; value=&quot;Slide 25&quot;/&gt;&lt;property id=&quot;20307&quot; value=&quot;644&quot;/&gt;&lt;/object&gt;&lt;object type=&quot;3&quot; unique_id=&quot;380960&quot;&gt;&lt;property id=&quot;20148&quot; value=&quot;5&quot;/&gt;&lt;property id=&quot;20300&quot; value=&quot;Slide 30&quot;/&gt;&lt;property id=&quot;20307&quot; value=&quot;645&quot;/&gt;&lt;/object&gt;&lt;object type=&quot;3&quot; unique_id=&quot;380961&quot;&gt;&lt;property id=&quot;20148&quot; value=&quot;5&quot;/&gt;&lt;property id=&quot;20300&quot; value=&quot;Slide 32&quot;/&gt;&lt;property id=&quot;20307&quot; value=&quot;643&quot;/&gt;&lt;/object&gt;&lt;object type=&quot;3&quot; unique_id=&quot;382529&quot;&gt;&lt;property id=&quot;20148&quot; value=&quot;5&quot;/&gt;&lt;property id=&quot;20300&quot; value=&quot;Slide 37&quot;/&gt;&lt;property id=&quot;20307&quot; value=&quot;652&quot;/&gt;&lt;/object&gt;&lt;object type=&quot;3&quot; unique_id=&quot;385639&quot;&gt;&lt;property id=&quot;20148&quot; value=&quot;5&quot;/&gt;&lt;property id=&quot;20300&quot; value=&quot;Slide 94&quot;/&gt;&lt;property id=&quot;20307&quot; value=&quot;659&quot;/&gt;&lt;/object&gt;&lt;object type=&quot;3&quot; unique_id=&quot;385642&quot;&gt;&lt;property id=&quot;20148&quot; value=&quot;5&quot;/&gt;&lt;property id=&quot;20300&quot; value=&quot;Slide 102&quot;/&gt;&lt;property id=&quot;20307&quot; value=&quot;662&quot;/&gt;&lt;/object&gt;&lt;object type=&quot;3&quot; unique_id=&quot;385643&quot;&gt;&lt;property id=&quot;20148&quot; value=&quot;5&quot;/&gt;&lt;property id=&quot;20300&quot; value=&quot;Slide 105&quot;/&gt;&lt;property id=&quot;20307&quot; value=&quot;663&quot;/&gt;&lt;/object&gt;&lt;object type=&quot;3&quot; unique_id=&quot;385644&quot;&gt;&lt;property id=&quot;20148&quot; value=&quot;5&quot;/&gt;&lt;property id=&quot;20300&quot; value=&quot;Slide 106&quot;/&gt;&lt;property id=&quot;20307&quot; value=&quot;664&quot;/&gt;&lt;/object&gt;&lt;object type=&quot;3&quot; unique_id=&quot;389141&quot;&gt;&lt;property id=&quot;20148&quot; value=&quot;5&quot;/&gt;&lt;property id=&quot;20300&quot; value=&quot;Slide 6&quot;/&gt;&lt;property id=&quot;20307&quot; value=&quot;677&quot;/&gt;&lt;/object&gt;&lt;object type=&quot;3&quot; unique_id=&quot;389144&quot;&gt;&lt;property id=&quot;20148&quot; value=&quot;5&quot;/&gt;&lt;property id=&quot;20300&quot; value=&quot;Slide 15&quot;/&gt;&lt;property id=&quot;20307&quot; value=&quot;681&quot;/&gt;&lt;/object&gt;&lt;object type=&quot;3&quot; unique_id=&quot;389145&quot;&gt;&lt;property id=&quot;20148&quot; value=&quot;5&quot;/&gt;&lt;property id=&quot;20300&quot; value=&quot;Slide 18&quot;/&gt;&lt;property id=&quot;20307&quot; value=&quot;680&quot;/&gt;&lt;/object&gt;&lt;object type=&quot;3&quot; unique_id=&quot;389146&quot;&gt;&lt;property id=&quot;20148&quot; value=&quot;5&quot;/&gt;&lt;property id=&quot;20300&quot; value=&quot;Slide 19&quot;/&gt;&lt;property id=&quot;20307&quot; value=&quot;676&quot;/&gt;&lt;/object&gt;&lt;object type=&quot;3&quot; unique_id=&quot;389147&quot;&gt;&lt;property id=&quot;20148&quot; value=&quot;5&quot;/&gt;&lt;property id=&quot;20300&quot; value=&quot;Slide 35&quot;/&gt;&lt;property id=&quot;20307&quot; value=&quot;675&quot;/&gt;&lt;/object&gt;&lt;object type=&quot;3&quot; unique_id=&quot;389148&quot;&gt;&lt;property id=&quot;20148&quot; value=&quot;5&quot;/&gt;&lt;property id=&quot;20300&quot; value=&quot;Slide 44&quot;/&gt;&lt;property id=&quot;20307&quot; value=&quot;674&quot;/&gt;&lt;/object&gt;&lt;object type=&quot;3&quot; unique_id=&quot;389149&quot;&gt;&lt;property id=&quot;20148&quot; value=&quot;5&quot;/&gt;&lt;property id=&quot;20300&quot; value=&quot;Slide 40&quot;/&gt;&lt;property id=&quot;20307&quot; value=&quot;669&quot;/&gt;&lt;/object&gt;&lt;object type=&quot;3&quot; unique_id=&quot;389150&quot;&gt;&lt;property id=&quot;20148&quot; value=&quot;5&quot;/&gt;&lt;property id=&quot;20300&quot; value=&quot;Slide 41&quot;/&gt;&lt;property id=&quot;20307&quot; value=&quot;670&quot;/&gt;&lt;/object&gt;&lt;object type=&quot;3&quot; unique_id=&quot;389151&quot;&gt;&lt;property id=&quot;20148&quot; value=&quot;5&quot;/&gt;&lt;property id=&quot;20300&quot; value=&quot;Slide 42&quot;/&gt;&lt;property id=&quot;20307&quot; value=&quot;671&quot;/&gt;&lt;/object&gt;&lt;object type=&quot;3&quot; unique_id=&quot;389153&quot;&gt;&lt;property id=&quot;20148&quot; value=&quot;5&quot;/&gt;&lt;property id=&quot;20300&quot; value=&quot;Slide 38&quot;/&gt;&lt;property id=&quot;20307&quot; value=&quot;673&quot;/&gt;&lt;/object&gt;&lt;object type=&quot;3&quot; unique_id=&quot;389154&quot;&gt;&lt;property id=&quot;20148&quot; value=&quot;5&quot;/&gt;&lt;property id=&quot;20300&quot; value=&quot;Slide 45&quot;/&gt;&lt;property id=&quot;20307&quot; value=&quot;667&quot;/&gt;&lt;/object&gt;&lt;object type=&quot;3&quot; unique_id=&quot;389155&quot;&gt;&lt;property id=&quot;20148&quot; value=&quot;5&quot;/&gt;&lt;property id=&quot;20300&quot; value=&quot;Slide 46&quot;/&gt;&lt;property id=&quot;20307&quot; value=&quot;668&quot;/&gt;&lt;/object&gt;&lt;object type=&quot;3&quot; unique_id=&quot;389156&quot;&gt;&lt;property id=&quot;20148&quot; value=&quot;5&quot;/&gt;&lt;property id=&quot;20300&quot; value=&quot;Slide 47&quot;/&gt;&lt;property id=&quot;20307&quot; value=&quot;666&quot;/&gt;&lt;/object&gt;&lt;object type=&quot;3&quot; unique_id=&quot;391196&quot;&gt;&lt;property id=&quot;20148&quot; value=&quot;5&quot;/&gt;&lt;property id=&quot;20300&quot; value=&quot;Slide 50&quot;/&gt;&lt;property id=&quot;20307&quot; value=&quot;682&quot;/&gt;&lt;/object&gt;&lt;object type=&quot;3&quot; unique_id=&quot;391198&quot;&gt;&lt;property id=&quot;20148&quot; value=&quot;5&quot;/&gt;&lt;property id=&quot;20300&quot; value=&quot;Slide 51&quot;/&gt;&lt;property id=&quot;20307&quot; value=&quot;684&quot;/&gt;&lt;/object&gt;&lt;object type=&quot;3&quot; unique_id=&quot;391200&quot;&gt;&lt;property id=&quot;20148&quot; value=&quot;5&quot;/&gt;&lt;property id=&quot;20300&quot; value=&quot;Slide 52&quot;/&gt;&lt;property id=&quot;20307&quot; value=&quot;686&quot;/&gt;&lt;/object&gt;&lt;object type=&quot;3&quot; unique_id=&quot;391201&quot;&gt;&lt;property id=&quot;20148&quot; value=&quot;5&quot;/&gt;&lt;property id=&quot;20300&quot; value=&quot;Slide 59&quot;/&gt;&lt;property id=&quot;20307&quot; value=&quot;687&quot;/&gt;&lt;/object&gt;&lt;object type=&quot;3&quot; unique_id=&quot;392317&quot;&gt;&lt;property id=&quot;20148&quot; value=&quot;5&quot;/&gt;&lt;property id=&quot;20300&quot; value=&quot;Slide 91&quot;/&gt;&lt;property id=&quot;20307&quot; value=&quot;693&quot;/&gt;&lt;/object&gt;&lt;object type=&quot;3&quot; unique_id=&quot;395248&quot;&gt;&lt;property id=&quot;20148&quot; value=&quot;5&quot;/&gt;&lt;property id=&quot;20300&quot; value=&quot;Slide 70&quot;/&gt;&lt;property id=&quot;20307&quot; value=&quot;694&quot;/&gt;&lt;/object&gt;&lt;object type=&quot;3&quot; unique_id=&quot;395249&quot;&gt;&lt;property id=&quot;20148&quot; value=&quot;5&quot;/&gt;&lt;property id=&quot;20300&quot; value=&quot;Slide 71&quot;/&gt;&lt;property id=&quot;20307&quot; value=&quot;695&quot;/&gt;&lt;/object&gt;&lt;object type=&quot;3&quot; unique_id=&quot;395250&quot;&gt;&lt;property id=&quot;20148&quot; value=&quot;5&quot;/&gt;&lt;property id=&quot;20300&quot; value=&quot;Slide 76&quot;/&gt;&lt;property id=&quot;20307&quot; value=&quot;696&quot;/&gt;&lt;/object&gt;&lt;object type=&quot;3&quot; unique_id=&quot;395251&quot;&gt;&lt;property id=&quot;20148&quot; value=&quot;5&quot;/&gt;&lt;property id=&quot;20300&quot; value=&quot;Slide 77&quot;/&gt;&lt;property id=&quot;20307&quot; value=&quot;697&quot;/&gt;&lt;/object&gt;&lt;object type=&quot;3&quot; unique_id=&quot;395252&quot;&gt;&lt;property id=&quot;20148&quot; value=&quot;5&quot;/&gt;&lt;property id=&quot;20300&quot; value=&quot;Slide 79&quot;/&gt;&lt;property id=&quot;20307&quot; value=&quot;698&quot;/&gt;&lt;/object&gt;&lt;object type=&quot;3&quot; unique_id=&quot;395253&quot;&gt;&lt;property id=&quot;20148&quot; value=&quot;5&quot;/&gt;&lt;property id=&quot;20300&quot; value=&quot;Slide 80&quot;/&gt;&lt;property id=&quot;20307&quot; value=&quot;699&quot;/&gt;&lt;/object&gt;&lt;object type=&quot;3&quot; unique_id=&quot;395254&quot;&gt;&lt;property id=&quot;20148&quot; value=&quot;5&quot;/&gt;&lt;property id=&quot;20300&quot; value=&quot;Slide 81&quot;/&gt;&lt;property id=&quot;20307&quot; value=&quot;700&quot;/&gt;&lt;/object&gt;&lt;object type=&quot;3&quot; unique_id=&quot;396916&quot;&gt;&lt;property id=&quot;20148&quot; value=&quot;5&quot;/&gt;&lt;property id=&quot;20300&quot; value=&quot;Slide 36&quot;/&gt;&lt;property id=&quot;20307&quot; value=&quot;704&quot;/&gt;&lt;/object&gt;&lt;object type=&quot;3&quot; unique_id=&quot;396918&quot;&gt;&lt;property id=&quot;20148&quot; value=&quot;5&quot;/&gt;&lt;property id=&quot;20300&quot; value=&quot;Slide 95&quot;/&gt;&lt;property id=&quot;20307&quot; value=&quot;702&quot;/&gt;&lt;/object&gt;&lt;object type=&quot;3&quot; unique_id=&quot;397293&quot;&gt;&lt;property id=&quot;20148&quot; value=&quot;5&quot;/&gt;&lt;property id=&quot;20300&quot; value=&quot;Slide 99&quot;/&gt;&lt;property id=&quot;20307&quot; value=&quot;706&quot;/&gt;&lt;/object&gt;&lt;object type=&quot;3&quot; unique_id=&quot;397294&quot;&gt;&lt;property id=&quot;20148&quot; value=&quot;5&quot;/&gt;&lt;property id=&quot;20300&quot; value=&quot;Slide 103&quot;/&gt;&lt;property id=&quot;20307&quot; value=&quot;705&quot;/&gt;&lt;/object&gt;&lt;object type=&quot;3&quot; unique_id=&quot;398771&quot;&gt;&lt;property id=&quot;20148&quot; value=&quot;5&quot;/&gt;&lt;property id=&quot;20300&quot; value=&quot;Slide 58&quot;/&gt;&lt;property id=&quot;20307&quot; value=&quot;708&quot;/&gt;&lt;/object&gt;&lt;object type=&quot;3&quot; unique_id=&quot;398773&quot;&gt;&lt;property id=&quot;20148&quot; value=&quot;5&quot;/&gt;&lt;property id=&quot;20300&quot; value=&quot;Slide 96&quot;/&gt;&lt;property id=&quot;20307&quot; value=&quot;707&quot;/&gt;&lt;/object&gt;&lt;object type=&quot;3&quot; unique_id=&quot;398774&quot;&gt;&lt;property id=&quot;20148&quot; value=&quot;5&quot;/&gt;&lt;property id=&quot;20300&quot; value=&quot;Slide 101&quot;/&gt;&lt;property id=&quot;20307&quot; value=&quot;709&quot;/&gt;&lt;/object&gt;&lt;object type=&quot;3&quot; unique_id=&quot;400361&quot;&gt;&lt;property id=&quot;20148&quot; value=&quot;5&quot;/&gt;&lt;property id=&quot;20300&quot; value=&quot;Slide 107&quot;/&gt;&lt;property id=&quot;20307&quot; value=&quot;713&quot;/&gt;&lt;/object&gt;&lt;object type=&quot;3&quot; unique_id=&quot;400362&quot;&gt;&lt;property id=&quot;20148&quot; value=&quot;5&quot;/&gt;&lt;property id=&quot;20300&quot; value=&quot;Slide 113&quot;/&gt;&lt;property id=&quot;20307&quot; value=&quot;714&quot;/&gt;&lt;/object&gt;&lt;object type=&quot;3&quot; unique_id=&quot;401583&quot;&gt;&lt;property id=&quot;20148&quot; value=&quot;5&quot;/&gt;&lt;property id=&quot;20300&quot; value=&quot;Slide 3&quot;/&gt;&lt;property id=&quot;20307&quot; value=&quot;716&quot;/&gt;&lt;/object&gt;&lt;object type=&quot;3&quot; unique_id=&quot;402768&quot;&gt;&lt;property id=&quot;20148&quot; value=&quot;5&quot;/&gt;&lt;property id=&quot;20300&quot; value=&quot;Slide 12&quot;/&gt;&lt;property id=&quot;20307&quot; value=&quot;717&quot;/&gt;&lt;/object&gt;&lt;object type=&quot;3&quot; unique_id=&quot;403290&quot;&gt;&lt;property id=&quot;20148&quot; value=&quot;5&quot;/&gt;&lt;property id=&quot;20300&quot; value=&quot;Slide 118&quot;/&gt;&lt;property id=&quot;20307&quot; value=&quot;718&quot;/&gt;&lt;/object&gt;&lt;object type=&quot;3&quot; unique_id=&quot;403933&quot;&gt;&lt;property id=&quot;20148&quot; value=&quot;5&quot;/&gt;&lt;property id=&quot;20300&quot; value=&quot;Slide 63&quot;/&gt;&lt;property id=&quot;20307&quot; value=&quot;719&quot;/&gt;&lt;/object&gt;&lt;object type=&quot;3&quot; unique_id=&quot;404996&quot;&gt;&lt;property id=&quot;20148&quot; value=&quot;5&quot;/&gt;&lt;property id=&quot;20300&quot; value=&quot;Slide 61&quot;/&gt;&lt;property id=&quot;20307&quot; value=&quot;722&quot;/&gt;&lt;/object&gt;&lt;object type=&quot;3&quot; unique_id=&quot;404997&quot;&gt;&lt;property id=&quot;20148&quot; value=&quot;5&quot;/&gt;&lt;property id=&quot;20300&quot; value=&quot;Slide 75&quot;/&gt;&lt;property id=&quot;20307&quot; value=&quot;720&quot;/&gt;&lt;/object&gt;&lt;object type=&quot;3&quot; unique_id=&quot;404998&quot;&gt;&lt;property id=&quot;20148&quot; value=&quot;5&quot;/&gt;&lt;property id=&quot;20300&quot; value=&quot;Slide 97&quot;/&gt;&lt;property id=&quot;20307&quot; value=&quot;721&quot;/&gt;&lt;/object&gt;&lt;object type=&quot;3&quot; unique_id=&quot;405235&quot;&gt;&lt;property id=&quot;20148&quot; value=&quot;5&quot;/&gt;&lt;property id=&quot;20300&quot; value=&quot;Slide 86&quot;/&gt;&lt;property id=&quot;20307&quot; value=&quot;724&quot;/&gt;&lt;/object&gt;&lt;object type=&quot;3&quot; unique_id=&quot;405236&quot;&gt;&lt;property id=&quot;20148&quot; value=&quot;5&quot;/&gt;&lt;property id=&quot;20300&quot; value=&quot;Slide 92&quot;/&gt;&lt;property id=&quot;20307&quot; value=&quot;725&quot;/&gt;&lt;/object&gt;&lt;object type=&quot;3&quot; unique_id=&quot;405701&quot;&gt;&lt;property id=&quot;20148&quot; value=&quot;5&quot;/&gt;&lt;property id=&quot;20300&quot; value=&quot;Slide 114&quot;/&gt;&lt;property id=&quot;20307&quot; value=&quot;726&quot;/&gt;&lt;/object&gt;&lt;object type=&quot;3&quot; unique_id=&quot;405702&quot;&gt;&lt;property id=&quot;20148&quot; value=&quot;5&quot;/&gt;&lt;property id=&quot;20300&quot; value=&quot;Slide 115&quot;/&gt;&lt;property id=&quot;20307&quot; value=&quot;727&quot;/&gt;&lt;/object&gt;&lt;object type=&quot;3&quot; unique_id=&quot;405703&quot;&gt;&lt;property id=&quot;20148&quot; value=&quot;5&quot;/&gt;&lt;property id=&quot;20300&quot; value=&quot;Slide 116&quot;/&gt;&lt;property id=&quot;20307&quot; value=&quot;728&quot;/&gt;&lt;/object&gt;&lt;object type=&quot;3&quot; unique_id=&quot;407440&quot;&gt;&lt;property id=&quot;20148&quot; value=&quot;5&quot;/&gt;&lt;property id=&quot;20300&quot; value=&quot;Slide 72&quot;/&gt;&lt;property id=&quot;20307&quot; value=&quot;730&quot;/&gt;&lt;/object&gt;&lt;object type=&quot;3&quot; unique_id=&quot;407441&quot;&gt;&lt;property id=&quot;20148&quot; value=&quot;5&quot;/&gt;&lt;property id=&quot;20300&quot; value=&quot;Slide 73&quot;/&gt;&lt;property id=&quot;20307&quot; value=&quot;729&quot;/&gt;&lt;/object&gt;&lt;object type=&quot;3&quot; unique_id=&quot;407442&quot;&gt;&lt;property id=&quot;20148&quot; value=&quot;5&quot;/&gt;&lt;property id=&quot;20300&quot; value=&quot;Slide 83&quot;/&gt;&lt;property id=&quot;20307&quot; value=&quot;731&quot;/&gt;&lt;/object&gt;&lt;object type=&quot;3&quot; unique_id=&quot;407443&quot;&gt;&lt;property id=&quot;20148&quot; value=&quot;5&quot;/&gt;&lt;property id=&quot;20300&quot; value=&quot;Slide 84&quot;/&gt;&lt;property id=&quot;20307&quot; value=&quot;732&quot;/&gt;&lt;/object&gt;&lt;object type=&quot;3&quot; unique_id=&quot;408614&quot;&gt;&lt;property id=&quot;20148&quot; value=&quot;5&quot;/&gt;&lt;property id=&quot;20300&quot; value=&quot;Slide 100&quot;/&gt;&lt;property id=&quot;20307&quot; value=&quot;733&quot;/&gt;&lt;/object&gt;&lt;object type=&quot;3&quot; unique_id=&quot;408615&quot;&gt;&lt;property id=&quot;20148&quot; value=&quot;5&quot;/&gt;&lt;property id=&quot;20300&quot; value=&quot;Slide 108&quot;/&gt;&lt;property id=&quot;20307&quot; value=&quot;734&quot;/&gt;&lt;/object&gt;&lt;object type=&quot;3&quot; unique_id=&quot;408616&quot;&gt;&lt;property id=&quot;20148&quot; value=&quot;5&quot;/&gt;&lt;property id=&quot;20300&quot; value=&quot;Slide 109&quot;/&gt;&lt;property id=&quot;20307&quot; value=&quot;735&quot;/&gt;&lt;/object&gt;&lt;object type=&quot;3&quot; unique_id=&quot;408617&quot;&gt;&lt;property id=&quot;20148&quot; value=&quot;5&quot;/&gt;&lt;property id=&quot;20300&quot; value=&quot;Slide 110&quot;/&gt;&lt;property id=&quot;20307&quot; value=&quot;736&quot;/&gt;&lt;/object&gt;&lt;object type=&quot;3&quot; unique_id=&quot;408618&quot;&gt;&lt;property id=&quot;20148&quot; value=&quot;5&quot;/&gt;&lt;property id=&quot;20300&quot; value=&quot;Slide 111&quot;/&gt;&lt;property id=&quot;20307&quot; value=&quot;737&quot;/&gt;&lt;/object&gt;&lt;object type=&quot;3&quot; unique_id=&quot;408619&quot;&gt;&lt;property id=&quot;20148&quot; value=&quot;5&quot;/&gt;&lt;property id=&quot;20300&quot; value=&quot;Slide 112&quot;/&gt;&lt;property id=&quot;20307&quot; value=&quot;738&quot;/&gt;&lt;/object&gt;&lt;object type=&quot;3&quot; unique_id=&quot;408983&quot;&gt;&lt;property id=&quot;20148&quot; value=&quot;5&quot;/&gt;&lt;property id=&quot;20300&quot; value=&quot;Slide 87&quot;/&gt;&lt;property id=&quot;20307&quot; value=&quot;739&quot;/&gt;&lt;/object&gt;&lt;object type=&quot;3&quot; unique_id=&quot;408984&quot;&gt;&lt;property id=&quot;20148&quot; value=&quot;5&quot;/&gt;&lt;property id=&quot;20300&quot; value=&quot;Slide 93&quot;/&gt;&lt;property id=&quot;20307&quot; value=&quot;740&quot;/&gt;&lt;/object&gt;&lt;object type=&quot;3&quot; unique_id=&quot;409377&quot;&gt;&lt;property id=&quot;20148&quot; value=&quot;5&quot;/&gt;&lt;property id=&quot;20300&quot; value=&quot;Slide 2&quot;/&gt;&lt;property id=&quot;20307&quot; value=&quot;743&quot;/&gt;&lt;/object&gt;&lt;object type=&quot;3&quot; unique_id=&quot;409495&quot;&gt;&lt;property id=&quot;20148&quot; value=&quot;5&quot;/&gt;&lt;property id=&quot;20300&quot; value=&quot;Slide 117&quot;/&gt;&lt;property id=&quot;20307&quot; value=&quot;744&quot;/&gt;&lt;/object&gt;&lt;object type=&quot;3&quot; unique_id=&quot;414760&quot;&gt;&lt;property id=&quot;20148&quot; value=&quot;5&quot;/&gt;&lt;property id=&quot;20300&quot; value=&quot;Slide 28&quot;/&gt;&lt;property id=&quot;20307&quot; value=&quot;752&quot;/&gt;&lt;/object&gt;&lt;object type=&quot;3&quot; unique_id=&quot;414761&quot;&gt;&lt;property id=&quot;20148&quot; value=&quot;5&quot;/&gt;&lt;property id=&quot;20300&quot; value=&quot;Slide 53&quot;/&gt;&lt;property id=&quot;20307&quot; value=&quot;753&quot;/&gt;&lt;/object&gt;&lt;object type=&quot;3&quot; unique_id=&quot;414762&quot;&gt;&lt;property id=&quot;20148&quot; value=&quot;5&quot;/&gt;&lt;property id=&quot;20300&quot; value=&quot;Slide 54&quot;/&gt;&lt;property id=&quot;20307&quot; value=&quot;754&quot;/&gt;&lt;/object&gt;&lt;object type=&quot;3&quot; unique_id=&quot;414763&quot;&gt;&lt;property id=&quot;20148&quot; value=&quot;5&quot;/&gt;&lt;property id=&quot;20300&quot; value=&quot;Slide 55&quot;/&gt;&lt;property id=&quot;20307&quot; value=&quot;755&quot;/&gt;&lt;/object&gt;&lt;object type=&quot;3&quot; unique_id=&quot;414764&quot;&gt;&lt;property id=&quot;20148&quot; value=&quot;5&quot;/&gt;&lt;property id=&quot;20300&quot; value=&quot;Slide 56&quot;/&gt;&lt;property id=&quot;20307&quot; value=&quot;756&quot;/&gt;&lt;/object&gt;&lt;object type=&quot;3&quot; unique_id=&quot;414765&quot;&gt;&lt;property id=&quot;20148&quot; value=&quot;5&quot;/&gt;&lt;property id=&quot;20300&quot; value=&quot;Slide 7&quot;/&gt;&lt;property id=&quot;20307&quot; value=&quot;758&quot;/&gt;&lt;/object&gt;&lt;object type=&quot;3&quot; unique_id=&quot;414766&quot;&gt;&lt;property id=&quot;20148&quot; value=&quot;5&quot;/&gt;&lt;property id=&quot;20300&quot; value=&quot;Slide 8&quot;/&gt;&lt;property id=&quot;20307&quot; value=&quot;757&quot;/&gt;&lt;/object&gt;&lt;object type=&quot;3&quot; unique_id=&quot;414767&quot;&gt;&lt;property id=&quot;20148&quot; value=&quot;5&quot;/&gt;&lt;property id=&quot;20300&quot; value=&quot;Slide 9&quot;/&gt;&lt;property id=&quot;20307&quot; value=&quot;759&quot;/&gt;&lt;/object&gt;&lt;object type=&quot;3&quot; unique_id=&quot;414768&quot;&gt;&lt;property id=&quot;20148&quot; value=&quot;5&quot;/&gt;&lt;property id=&quot;20300&quot; value=&quot;Slide 10&quot;/&gt;&lt;property id=&quot;20307&quot; value=&quot;760&quot;/&gt;&lt;/object&gt;&lt;object type=&quot;3&quot; unique_id=&quot;414769&quot;&gt;&lt;property id=&quot;20148&quot; value=&quot;5&quot;/&gt;&lt;property id=&quot;20300&quot; value=&quot;Slide 11&quot;/&gt;&lt;property id=&quot;20307&quot; value=&quot;762&quot;/&gt;&lt;/object&gt;&lt;object type=&quot;3&quot; unique_id=&quot;414770&quot;&gt;&lt;property id=&quot;20148&quot; value=&quot;5&quot;/&gt;&lt;property id=&quot;20300&quot; value=&quot;Slide 43&quot;/&gt;&lt;property id=&quot;20307&quot; value=&quot;763&quot;/&gt;&lt;/object&gt;&lt;object type=&quot;3&quot; unique_id=&quot;414771&quot;&gt;&lt;property id=&quot;20148&quot; value=&quot;5&quot;/&gt;&lt;property id=&quot;20300&quot; value=&quot;Slide 48&quot;/&gt;&lt;property id=&quot;20307&quot; value=&quot;764&quot;/&gt;&lt;/object&gt;&lt;object type=&quot;3&quot; unique_id=&quot;414772&quot;&gt;&lt;property id=&quot;20148&quot; value=&quot;5&quot;/&gt;&lt;property id=&quot;20300&quot; value=&quot;Slide 49&quot;/&gt;&lt;property id=&quot;20307&quot; value=&quot;765&quot;/&gt;&lt;/object&gt;&lt;object type=&quot;3&quot; unique_id=&quot;414773&quot;&gt;&lt;property id=&quot;20148&quot; value=&quot;5&quot;/&gt;&lt;property id=&quot;20300&quot; value=&quot;Slide 74&quot;/&gt;&lt;property id=&quot;20307&quot; value=&quot;766&quot;/&gt;&lt;/object&gt;&lt;object type=&quot;3&quot; unique_id=&quot;414774&quot;&gt;&lt;property id=&quot;20148&quot; value=&quot;5&quot;/&gt;&lt;property id=&quot;20300&quot; value=&quot;Slide 98&quot;/&gt;&lt;property id=&quot;20307&quot; value=&quot;767&quot;/&gt;&lt;/object&gt;&lt;/object&gt;&lt;/object&gt;&lt;/database&gt;"/>
  <p:tag name="SECTOMILLISECCONVERTED" val="1"/>
</p:tagLst>
</file>

<file path=ppt/theme/theme1.xml><?xml version="1.0" encoding="utf-8"?>
<a:theme xmlns:a="http://schemas.openxmlformats.org/drawingml/2006/main" name="TS010286762">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1223</Words>
  <Application>Microsoft Office PowerPoint</Application>
  <PresentationFormat>如螢幕大小 (4:3)</PresentationFormat>
  <Paragraphs>216</Paragraphs>
  <Slides>30</Slides>
  <Notes>13</Notes>
  <HiddenSlides>0</HiddenSlides>
  <MMClips>0</MMClips>
  <ScaleCrop>false</ScaleCrop>
  <HeadingPairs>
    <vt:vector size="4" baseType="variant">
      <vt:variant>
        <vt:lpstr>佈景主題</vt:lpstr>
      </vt:variant>
      <vt:variant>
        <vt:i4>7</vt:i4>
      </vt:variant>
      <vt:variant>
        <vt:lpstr>投影片標題</vt:lpstr>
      </vt:variant>
      <vt:variant>
        <vt:i4>30</vt:i4>
      </vt:variant>
    </vt:vector>
  </HeadingPairs>
  <TitlesOfParts>
    <vt:vector size="37" baseType="lpstr">
      <vt:lpstr>TS010286762</vt:lpstr>
      <vt:lpstr>Custom Design</vt:lpstr>
      <vt:lpstr>1_Custom Design</vt:lpstr>
      <vt:lpstr>35_Office Theme</vt:lpstr>
      <vt:lpstr>Office Theme</vt:lpstr>
      <vt:lpstr>1_Office Theme</vt:lpstr>
      <vt:lpstr>Continental Asia 16x9</vt:lpstr>
      <vt:lpstr>亞太地區發展新訊</vt:lpstr>
      <vt:lpstr>為什麼你需要發展海外市場?</vt:lpstr>
      <vt:lpstr>2016 美安亞太地區表現</vt:lpstr>
      <vt:lpstr>2016 美安亞太地區表現</vt:lpstr>
      <vt:lpstr>PowerPoint 簡報</vt:lpstr>
      <vt:lpstr>PowerPoint 簡報</vt:lpstr>
      <vt:lpstr>PowerPoint 簡報</vt:lpstr>
      <vt:lpstr>PowerPoint 簡報</vt:lpstr>
      <vt:lpstr>亞太地區領袖發展海外事業</vt:lpstr>
      <vt:lpstr>亞太地區最新發展</vt:lpstr>
      <vt:lpstr>PowerPoint 簡報</vt:lpstr>
      <vt:lpstr>PowerPoint 簡報</vt:lpstr>
      <vt:lpstr>美安馬來西亞 最新資訊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2015-06-22T13:57:52Z</dcterms:created>
  <dcterms:modified xsi:type="dcterms:W3CDTF">2017-04-20T11:58:40Z</dcterms:modified>
</cp:coreProperties>
</file>